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7" r:id="rId2"/>
    <p:sldId id="329" r:id="rId3"/>
    <p:sldId id="331" r:id="rId4"/>
    <p:sldId id="330" r:id="rId5"/>
    <p:sldId id="258" r:id="rId6"/>
    <p:sldId id="304" r:id="rId7"/>
    <p:sldId id="303" r:id="rId8"/>
    <p:sldId id="324" r:id="rId9"/>
    <p:sldId id="313" r:id="rId10"/>
    <p:sldId id="312" r:id="rId11"/>
    <p:sldId id="311" r:id="rId12"/>
    <p:sldId id="310" r:id="rId13"/>
    <p:sldId id="309" r:id="rId14"/>
    <p:sldId id="308" r:id="rId15"/>
    <p:sldId id="307" r:id="rId16"/>
    <p:sldId id="306" r:id="rId17"/>
    <p:sldId id="305" r:id="rId18"/>
    <p:sldId id="332" r:id="rId19"/>
    <p:sldId id="27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66"/>
    <a:srgbClr val="F6B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2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F0A30-4531-4D3A-842A-F73DA34EF4A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21A687-0C88-4823-AA31-D7A4E902741D}"/>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6980C0-6292-4A7D-BAF3-0544AB67D531}"/>
              </a:ext>
            </a:extLst>
          </p:cNvPr>
          <p:cNvSpPr>
            <a:spLocks noGrp="1"/>
          </p:cNvSpPr>
          <p:nvPr>
            <p:ph type="dt" sz="half" idx="10"/>
          </p:nvPr>
        </p:nvSpPr>
        <p:spPr/>
        <p:txBody>
          <a:bodyPr/>
          <a:lstStyle/>
          <a:p>
            <a:fld id="{E0F8FF77-E50B-4F72-8205-FBAD43B99F43}"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18270044-C2D3-4BAD-9DCD-9F86F5FB47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E53A24-3354-47B4-AF52-965C45178262}"/>
              </a:ext>
            </a:extLst>
          </p:cNvPr>
          <p:cNvSpPr>
            <a:spLocks noGrp="1"/>
          </p:cNvSpPr>
          <p:nvPr>
            <p:ph type="sldNum" sz="quarter" idx="12"/>
          </p:nvPr>
        </p:nvSpPr>
        <p:spPr/>
        <p:txBody>
          <a:body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2485145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02ECF-C71C-4562-89E3-F2C6305029A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3DECF01-1589-42AE-8B12-D671D77D1B8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2BCD7A-0D9C-49AD-8E30-86844FC1CB7E}"/>
              </a:ext>
            </a:extLst>
          </p:cNvPr>
          <p:cNvSpPr>
            <a:spLocks noGrp="1"/>
          </p:cNvSpPr>
          <p:nvPr>
            <p:ph type="dt" sz="half" idx="10"/>
          </p:nvPr>
        </p:nvSpPr>
        <p:spPr/>
        <p:txBody>
          <a:bodyPr/>
          <a:lstStyle/>
          <a:p>
            <a:fld id="{E0F8FF77-E50B-4F72-8205-FBAD43B99F43}"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976A4BC2-C0C8-4DEA-AA96-C826FE32B8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7CD1AA-47A1-4F33-A3AA-64B9630752D8}"/>
              </a:ext>
            </a:extLst>
          </p:cNvPr>
          <p:cNvSpPr>
            <a:spLocks noGrp="1"/>
          </p:cNvSpPr>
          <p:nvPr>
            <p:ph type="sldNum" sz="quarter" idx="12"/>
          </p:nvPr>
        </p:nvSpPr>
        <p:spPr/>
        <p:txBody>
          <a:body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106550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40207B-F7C1-4060-94A6-20CD69F57A1D}"/>
              </a:ext>
            </a:extLst>
          </p:cNvPr>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184A6E5-7533-479B-BCEA-FC511BF2AA31}"/>
              </a:ext>
            </a:extLst>
          </p:cNvPr>
          <p:cNvSpPr>
            <a:spLocks noGrp="1"/>
          </p:cNvSpPr>
          <p:nvPr>
            <p:ph type="body" orient="vert" idx="1"/>
          </p:nvPr>
        </p:nvSpPr>
        <p:spPr>
          <a:xfrm>
            <a:off x="838203"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6994AC-D726-4493-80AE-86A2A98CCA26}"/>
              </a:ext>
            </a:extLst>
          </p:cNvPr>
          <p:cNvSpPr>
            <a:spLocks noGrp="1"/>
          </p:cNvSpPr>
          <p:nvPr>
            <p:ph type="dt" sz="half" idx="10"/>
          </p:nvPr>
        </p:nvSpPr>
        <p:spPr/>
        <p:txBody>
          <a:bodyPr/>
          <a:lstStyle/>
          <a:p>
            <a:fld id="{E0F8FF77-E50B-4F72-8205-FBAD43B99F43}"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C3C24766-F5E0-4AB3-A3CE-FA37908855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834F27-0D86-42F8-BED0-B33D4AF88A65}"/>
              </a:ext>
            </a:extLst>
          </p:cNvPr>
          <p:cNvSpPr>
            <a:spLocks noGrp="1"/>
          </p:cNvSpPr>
          <p:nvPr>
            <p:ph type="sldNum" sz="quarter" idx="12"/>
          </p:nvPr>
        </p:nvSpPr>
        <p:spPr/>
        <p:txBody>
          <a:body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1828012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B784F-4A4F-4F23-9B61-E75A57C8EA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C41D38-F827-438B-ADAB-CB1CAAEED9B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3BC5136-52F1-4300-A0D4-57ACA96BB5BB}"/>
              </a:ext>
            </a:extLst>
          </p:cNvPr>
          <p:cNvSpPr>
            <a:spLocks noGrp="1"/>
          </p:cNvSpPr>
          <p:nvPr>
            <p:ph type="dt" sz="half" idx="10"/>
          </p:nvPr>
        </p:nvSpPr>
        <p:spPr/>
        <p:txBody>
          <a:bodyPr/>
          <a:lstStyle/>
          <a:p>
            <a:fld id="{E0F8FF77-E50B-4F72-8205-FBAD43B99F43}"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5728019B-A176-44DE-8DD8-906B2AAC32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CB93DA-1BF0-4D00-A1C7-AE43A12522DA}"/>
              </a:ext>
            </a:extLst>
          </p:cNvPr>
          <p:cNvSpPr>
            <a:spLocks noGrp="1"/>
          </p:cNvSpPr>
          <p:nvPr>
            <p:ph type="sldNum" sz="quarter" idx="12"/>
          </p:nvPr>
        </p:nvSpPr>
        <p:spPr/>
        <p:txBody>
          <a:body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269659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F0B4A9-4079-4E19-9114-F6034B037FF3}"/>
              </a:ext>
            </a:extLst>
          </p:cNvPr>
          <p:cNvSpPr>
            <a:spLocks noGrp="1"/>
          </p:cNvSpPr>
          <p:nvPr>
            <p:ph type="title"/>
          </p:nvPr>
        </p:nvSpPr>
        <p:spPr>
          <a:xfrm>
            <a:off x="831851" y="1709744"/>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9E3EC9-229E-456F-A583-498D3D6AC986}"/>
              </a:ext>
            </a:extLst>
          </p:cNvPr>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67DF62D-CCEB-4A4C-82E8-F62FB86CEE06}"/>
              </a:ext>
            </a:extLst>
          </p:cNvPr>
          <p:cNvSpPr>
            <a:spLocks noGrp="1"/>
          </p:cNvSpPr>
          <p:nvPr>
            <p:ph type="dt" sz="half" idx="10"/>
          </p:nvPr>
        </p:nvSpPr>
        <p:spPr/>
        <p:txBody>
          <a:bodyPr/>
          <a:lstStyle/>
          <a:p>
            <a:fld id="{E0F8FF77-E50B-4F72-8205-FBAD43B99F43}"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3E62E581-8A83-49C7-9AFD-4B5A093D1C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0ECBC-DE8C-4F34-9680-09B03876E85E}"/>
              </a:ext>
            </a:extLst>
          </p:cNvPr>
          <p:cNvSpPr>
            <a:spLocks noGrp="1"/>
          </p:cNvSpPr>
          <p:nvPr>
            <p:ph type="sldNum" sz="quarter" idx="12"/>
          </p:nvPr>
        </p:nvSpPr>
        <p:spPr/>
        <p:txBody>
          <a:body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2036266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1CD7B-7235-4BED-9348-E691B2506C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EF8F11-65B1-48A3-943B-3BF8ED3095D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050A083-8911-4B42-A19A-A9999253414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B51F63-A65C-4CB1-855E-152702D65978}"/>
              </a:ext>
            </a:extLst>
          </p:cNvPr>
          <p:cNvSpPr>
            <a:spLocks noGrp="1"/>
          </p:cNvSpPr>
          <p:nvPr>
            <p:ph type="dt" sz="half" idx="10"/>
          </p:nvPr>
        </p:nvSpPr>
        <p:spPr/>
        <p:txBody>
          <a:bodyPr/>
          <a:lstStyle/>
          <a:p>
            <a:fld id="{E0F8FF77-E50B-4F72-8205-FBAD43B99F43}" type="datetimeFigureOut">
              <a:rPr lang="zh-CN" altLang="en-US" smtClean="0"/>
              <a:t>2019/12/16</a:t>
            </a:fld>
            <a:endParaRPr lang="zh-CN" altLang="en-US"/>
          </a:p>
        </p:txBody>
      </p:sp>
      <p:sp>
        <p:nvSpPr>
          <p:cNvPr id="6" name="页脚占位符 5">
            <a:extLst>
              <a:ext uri="{FF2B5EF4-FFF2-40B4-BE49-F238E27FC236}">
                <a16:creationId xmlns:a16="http://schemas.microsoft.com/office/drawing/2014/main" id="{9CAB08CC-0091-43D5-8698-96577CC3AD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C1D16B-87EB-4C62-B6FF-48128A3432F3}"/>
              </a:ext>
            </a:extLst>
          </p:cNvPr>
          <p:cNvSpPr>
            <a:spLocks noGrp="1"/>
          </p:cNvSpPr>
          <p:nvPr>
            <p:ph type="sldNum" sz="quarter" idx="12"/>
          </p:nvPr>
        </p:nvSpPr>
        <p:spPr/>
        <p:txBody>
          <a:body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2646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F892E-4AFF-429A-BE03-CAC2544E658E}"/>
              </a:ext>
            </a:extLst>
          </p:cNvPr>
          <p:cNvSpPr>
            <a:spLocks noGrp="1"/>
          </p:cNvSpPr>
          <p:nvPr>
            <p:ph type="title"/>
          </p:nvPr>
        </p:nvSpPr>
        <p:spPr>
          <a:xfrm>
            <a:off x="839788" y="365129"/>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4A05FBC-780B-4CE5-8BA3-765D01E62E03}"/>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A69B402-E151-49BB-A6C8-82CD34D9F376}"/>
              </a:ext>
            </a:extLst>
          </p:cNvPr>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F75AA5-CDC2-4FC6-9BDC-083E8F88F203}"/>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23B4D4-EA08-4C2A-A439-F5DD9045F926}"/>
              </a:ext>
            </a:extLst>
          </p:cNvPr>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B9E5802-C3F4-47EF-AC0A-21A413E0FFE0}"/>
              </a:ext>
            </a:extLst>
          </p:cNvPr>
          <p:cNvSpPr>
            <a:spLocks noGrp="1"/>
          </p:cNvSpPr>
          <p:nvPr>
            <p:ph type="dt" sz="half" idx="10"/>
          </p:nvPr>
        </p:nvSpPr>
        <p:spPr/>
        <p:txBody>
          <a:bodyPr/>
          <a:lstStyle/>
          <a:p>
            <a:fld id="{E0F8FF77-E50B-4F72-8205-FBAD43B99F43}" type="datetimeFigureOut">
              <a:rPr lang="zh-CN" altLang="en-US" smtClean="0"/>
              <a:t>2019/12/16</a:t>
            </a:fld>
            <a:endParaRPr lang="zh-CN" altLang="en-US"/>
          </a:p>
        </p:txBody>
      </p:sp>
      <p:sp>
        <p:nvSpPr>
          <p:cNvPr id="8" name="页脚占位符 7">
            <a:extLst>
              <a:ext uri="{FF2B5EF4-FFF2-40B4-BE49-F238E27FC236}">
                <a16:creationId xmlns:a16="http://schemas.microsoft.com/office/drawing/2014/main" id="{182B4A6B-8305-4B15-AC9C-3564C8DB02D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F1A7C73-2EBD-43A7-9D80-ECDC64CC48C2}"/>
              </a:ext>
            </a:extLst>
          </p:cNvPr>
          <p:cNvSpPr>
            <a:spLocks noGrp="1"/>
          </p:cNvSpPr>
          <p:nvPr>
            <p:ph type="sldNum" sz="quarter" idx="12"/>
          </p:nvPr>
        </p:nvSpPr>
        <p:spPr/>
        <p:txBody>
          <a:body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339896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754C1-4A7A-4624-AE58-0D33D9B30B0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10847B-BF0F-4F75-A68D-A8202EB70C7E}"/>
              </a:ext>
            </a:extLst>
          </p:cNvPr>
          <p:cNvSpPr>
            <a:spLocks noGrp="1"/>
          </p:cNvSpPr>
          <p:nvPr>
            <p:ph type="dt" sz="half" idx="10"/>
          </p:nvPr>
        </p:nvSpPr>
        <p:spPr/>
        <p:txBody>
          <a:bodyPr/>
          <a:lstStyle/>
          <a:p>
            <a:fld id="{E0F8FF77-E50B-4F72-8205-FBAD43B99F43}" type="datetimeFigureOut">
              <a:rPr lang="zh-CN" altLang="en-US" smtClean="0"/>
              <a:t>2019/12/16</a:t>
            </a:fld>
            <a:endParaRPr lang="zh-CN" altLang="en-US"/>
          </a:p>
        </p:txBody>
      </p:sp>
      <p:sp>
        <p:nvSpPr>
          <p:cNvPr id="4" name="页脚占位符 3">
            <a:extLst>
              <a:ext uri="{FF2B5EF4-FFF2-40B4-BE49-F238E27FC236}">
                <a16:creationId xmlns:a16="http://schemas.microsoft.com/office/drawing/2014/main" id="{B956E140-42CD-4EE6-8943-D670E886CD2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BF9D011-A071-4F57-95A6-B92630731165}"/>
              </a:ext>
            </a:extLst>
          </p:cNvPr>
          <p:cNvSpPr>
            <a:spLocks noGrp="1"/>
          </p:cNvSpPr>
          <p:nvPr>
            <p:ph type="sldNum" sz="quarter" idx="12"/>
          </p:nvPr>
        </p:nvSpPr>
        <p:spPr/>
        <p:txBody>
          <a:body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87738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749910-AD62-4D76-AC11-65919DC3FB93}"/>
              </a:ext>
            </a:extLst>
          </p:cNvPr>
          <p:cNvSpPr>
            <a:spLocks noGrp="1"/>
          </p:cNvSpPr>
          <p:nvPr>
            <p:ph type="dt" sz="half" idx="10"/>
          </p:nvPr>
        </p:nvSpPr>
        <p:spPr/>
        <p:txBody>
          <a:bodyPr/>
          <a:lstStyle/>
          <a:p>
            <a:fld id="{E0F8FF77-E50B-4F72-8205-FBAD43B99F43}" type="datetimeFigureOut">
              <a:rPr lang="zh-CN" altLang="en-US" smtClean="0"/>
              <a:t>2019/12/16</a:t>
            </a:fld>
            <a:endParaRPr lang="zh-CN" altLang="en-US"/>
          </a:p>
        </p:txBody>
      </p:sp>
      <p:sp>
        <p:nvSpPr>
          <p:cNvPr id="3" name="页脚占位符 2">
            <a:extLst>
              <a:ext uri="{FF2B5EF4-FFF2-40B4-BE49-F238E27FC236}">
                <a16:creationId xmlns:a16="http://schemas.microsoft.com/office/drawing/2014/main" id="{0BE7B3BE-9F42-4BEE-AF4A-EFD1D026C59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B21793F-687A-45A2-B5BA-7426A56D69BB}"/>
              </a:ext>
            </a:extLst>
          </p:cNvPr>
          <p:cNvSpPr>
            <a:spLocks noGrp="1"/>
          </p:cNvSpPr>
          <p:nvPr>
            <p:ph type="sldNum" sz="quarter" idx="12"/>
          </p:nvPr>
        </p:nvSpPr>
        <p:spPr/>
        <p:txBody>
          <a:body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2179384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11F88-27D0-48E4-9535-5F863CC8E0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A15B082-7DC5-4784-A793-7E2434484327}"/>
              </a:ext>
            </a:extLst>
          </p:cNvPr>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D28C956-F6B5-42E0-8FD7-CB8E2D82954C}"/>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C63160-E151-496B-BCD7-0E72F71F3441}"/>
              </a:ext>
            </a:extLst>
          </p:cNvPr>
          <p:cNvSpPr>
            <a:spLocks noGrp="1"/>
          </p:cNvSpPr>
          <p:nvPr>
            <p:ph type="dt" sz="half" idx="10"/>
          </p:nvPr>
        </p:nvSpPr>
        <p:spPr/>
        <p:txBody>
          <a:bodyPr/>
          <a:lstStyle/>
          <a:p>
            <a:fld id="{E0F8FF77-E50B-4F72-8205-FBAD43B99F43}" type="datetimeFigureOut">
              <a:rPr lang="zh-CN" altLang="en-US" smtClean="0"/>
              <a:t>2019/12/16</a:t>
            </a:fld>
            <a:endParaRPr lang="zh-CN" altLang="en-US"/>
          </a:p>
        </p:txBody>
      </p:sp>
      <p:sp>
        <p:nvSpPr>
          <p:cNvPr id="6" name="页脚占位符 5">
            <a:extLst>
              <a:ext uri="{FF2B5EF4-FFF2-40B4-BE49-F238E27FC236}">
                <a16:creationId xmlns:a16="http://schemas.microsoft.com/office/drawing/2014/main" id="{7DA009BE-68F9-40BC-95AD-BE7BC5BB42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EBF998-2583-4E76-9931-5310A51FC822}"/>
              </a:ext>
            </a:extLst>
          </p:cNvPr>
          <p:cNvSpPr>
            <a:spLocks noGrp="1"/>
          </p:cNvSpPr>
          <p:nvPr>
            <p:ph type="sldNum" sz="quarter" idx="12"/>
          </p:nvPr>
        </p:nvSpPr>
        <p:spPr/>
        <p:txBody>
          <a:body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280455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C5983-1236-4573-A723-591879A32B0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4E0F894-64DA-4009-ABED-9910A346DC80}"/>
              </a:ext>
            </a:extLst>
          </p:cNvPr>
          <p:cNvSpPr>
            <a:spLocks noGrp="1"/>
          </p:cNvSpPr>
          <p:nvPr>
            <p:ph type="pic" idx="1"/>
          </p:nvPr>
        </p:nvSpPr>
        <p:spPr>
          <a:xfrm>
            <a:off x="5183188" y="987431"/>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zh-CN" altLang="en-US"/>
          </a:p>
        </p:txBody>
      </p:sp>
      <p:sp>
        <p:nvSpPr>
          <p:cNvPr id="4" name="文本占位符 3">
            <a:extLst>
              <a:ext uri="{FF2B5EF4-FFF2-40B4-BE49-F238E27FC236}">
                <a16:creationId xmlns:a16="http://schemas.microsoft.com/office/drawing/2014/main" id="{E34E3698-8217-4EE6-9F1F-8D9433B9326E}"/>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ACCF9D3-9D63-45ED-89CE-E491073FD311}"/>
              </a:ext>
            </a:extLst>
          </p:cNvPr>
          <p:cNvSpPr>
            <a:spLocks noGrp="1"/>
          </p:cNvSpPr>
          <p:nvPr>
            <p:ph type="dt" sz="half" idx="10"/>
          </p:nvPr>
        </p:nvSpPr>
        <p:spPr/>
        <p:txBody>
          <a:bodyPr/>
          <a:lstStyle/>
          <a:p>
            <a:fld id="{E0F8FF77-E50B-4F72-8205-FBAD43B99F43}" type="datetimeFigureOut">
              <a:rPr lang="zh-CN" altLang="en-US" smtClean="0"/>
              <a:t>2019/12/16</a:t>
            </a:fld>
            <a:endParaRPr lang="zh-CN" altLang="en-US"/>
          </a:p>
        </p:txBody>
      </p:sp>
      <p:sp>
        <p:nvSpPr>
          <p:cNvPr id="6" name="页脚占位符 5">
            <a:extLst>
              <a:ext uri="{FF2B5EF4-FFF2-40B4-BE49-F238E27FC236}">
                <a16:creationId xmlns:a16="http://schemas.microsoft.com/office/drawing/2014/main" id="{52B4445D-0C41-4E2B-BCCD-2DD50357AF5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891699-26D0-436C-B887-5F6F175DDECE}"/>
              </a:ext>
            </a:extLst>
          </p:cNvPr>
          <p:cNvSpPr>
            <a:spLocks noGrp="1"/>
          </p:cNvSpPr>
          <p:nvPr>
            <p:ph type="sldNum" sz="quarter" idx="12"/>
          </p:nvPr>
        </p:nvSpPr>
        <p:spPr/>
        <p:txBody>
          <a:body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410844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E2C8B5A-8572-4784-8C11-7E3D5DB7DB87}"/>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E69951-EEBC-43BA-9D07-D30D003DD7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78AD9A-5483-402E-A62E-D0B50FF556A6}"/>
              </a:ext>
            </a:extLst>
          </p:cNvPr>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8FF77-E50B-4F72-8205-FBAD43B99F43}" type="datetimeFigureOut">
              <a:rPr lang="zh-CN" altLang="en-US" smtClean="0"/>
              <a:t>2019/12/16</a:t>
            </a:fld>
            <a:endParaRPr lang="zh-CN" altLang="en-US"/>
          </a:p>
        </p:txBody>
      </p:sp>
      <p:sp>
        <p:nvSpPr>
          <p:cNvPr id="5" name="页脚占位符 4">
            <a:extLst>
              <a:ext uri="{FF2B5EF4-FFF2-40B4-BE49-F238E27FC236}">
                <a16:creationId xmlns:a16="http://schemas.microsoft.com/office/drawing/2014/main" id="{4E3DD2EA-44D7-4254-8591-D92F22F2AFA8}"/>
              </a:ext>
            </a:extLst>
          </p:cNvPr>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6E190FD-A2D6-4BA0-B8A4-31E5EFCC0750}"/>
              </a:ext>
            </a:extLst>
          </p:cNvPr>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1C7250-7BA6-4893-AC99-347CBE2A4C87}" type="slidenum">
              <a:rPr lang="zh-CN" altLang="en-US" smtClean="0"/>
              <a:t>‹#›</a:t>
            </a:fld>
            <a:endParaRPr lang="zh-CN" altLang="en-US"/>
          </a:p>
        </p:txBody>
      </p:sp>
    </p:spTree>
    <p:extLst>
      <p:ext uri="{BB962C8B-B14F-4D97-AF65-F5344CB8AC3E}">
        <p14:creationId xmlns:p14="http://schemas.microsoft.com/office/powerpoint/2010/main" val="1694343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17" Type="http://schemas.openxmlformats.org/officeDocument/2006/relationships/image" Target="../media/image7.png"/><Relationship Id="rId2" Type="http://schemas.openxmlformats.org/officeDocument/2006/relationships/image" Target="../media/image11.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11.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17" Type="http://schemas.openxmlformats.org/officeDocument/2006/relationships/image" Target="../media/image7.png"/><Relationship Id="rId2" Type="http://schemas.openxmlformats.org/officeDocument/2006/relationships/image" Target="../media/image12.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1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17" Type="http://schemas.openxmlformats.org/officeDocument/2006/relationships/image" Target="../media/image7.png"/><Relationship Id="rId2" Type="http://schemas.openxmlformats.org/officeDocument/2006/relationships/image" Target="../media/image13.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1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17" Type="http://schemas.openxmlformats.org/officeDocument/2006/relationships/image" Target="../media/image7.png"/><Relationship Id="rId2" Type="http://schemas.openxmlformats.org/officeDocument/2006/relationships/image" Target="../media/image14.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1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17" Type="http://schemas.openxmlformats.org/officeDocument/2006/relationships/image" Target="../media/image7.png"/><Relationship Id="rId2" Type="http://schemas.openxmlformats.org/officeDocument/2006/relationships/image" Target="../media/image15.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1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17" Type="http://schemas.openxmlformats.org/officeDocument/2006/relationships/image" Target="../media/image7.png"/><Relationship Id="rId2" Type="http://schemas.openxmlformats.org/officeDocument/2006/relationships/image" Target="../media/image16.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16.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17" Type="http://schemas.openxmlformats.org/officeDocument/2006/relationships/image" Target="../media/image7.png"/><Relationship Id="rId2" Type="http://schemas.openxmlformats.org/officeDocument/2006/relationships/image" Target="../media/image17.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1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17" Type="http://schemas.openxmlformats.org/officeDocument/2006/relationships/image" Target="../media/image7.png"/><Relationship Id="rId2" Type="http://schemas.openxmlformats.org/officeDocument/2006/relationships/image" Target="../media/image18.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2" Type="http://schemas.openxmlformats.org/officeDocument/2006/relationships/image" Target="../media/image1.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2" Type="http://schemas.openxmlformats.org/officeDocument/2006/relationships/image" Target="../media/image1.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5.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11.xml"/><Relationship Id="rId3" Type="http://schemas.openxmlformats.org/officeDocument/2006/relationships/image" Target="../media/image1.png"/><Relationship Id="rId7" Type="http://schemas.openxmlformats.org/officeDocument/2006/relationships/slide" Target="slide16.xml"/><Relationship Id="rId12" Type="http://schemas.openxmlformats.org/officeDocument/2006/relationships/slide" Target="slide10.xml"/><Relationship Id="rId17" Type="http://schemas.openxmlformats.org/officeDocument/2006/relationships/slide" Target="slide13.xml"/><Relationship Id="rId2" Type="http://schemas.openxmlformats.org/officeDocument/2006/relationships/image" Target="../media/image5.png"/><Relationship Id="rId16" Type="http://schemas.openxmlformats.org/officeDocument/2006/relationships/slide" Target="slide1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slide" Target="slide9.xml"/><Relationship Id="rId5" Type="http://schemas.openxmlformats.org/officeDocument/2006/relationships/image" Target="../media/image3.png"/><Relationship Id="rId15" Type="http://schemas.openxmlformats.org/officeDocument/2006/relationships/slide" Target="slide14.xml"/><Relationship Id="rId10" Type="http://schemas.openxmlformats.org/officeDocument/2006/relationships/slide" Target="slide8.xml"/><Relationship Id="rId4" Type="http://schemas.openxmlformats.org/officeDocument/2006/relationships/slide" Target="slide7.xml"/><Relationship Id="rId9" Type="http://schemas.openxmlformats.org/officeDocument/2006/relationships/slide" Target="slide6.xml"/><Relationship Id="rId14" Type="http://schemas.openxmlformats.org/officeDocument/2006/relationships/slide" Target="slide12.xml"/></Relationships>
</file>

<file path=ppt/slides/_rels/slide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11.xml"/><Relationship Id="rId3" Type="http://schemas.openxmlformats.org/officeDocument/2006/relationships/image" Target="../media/image7.png"/><Relationship Id="rId7" Type="http://schemas.openxmlformats.org/officeDocument/2006/relationships/slide" Target="slide16.xml"/><Relationship Id="rId12" Type="http://schemas.openxmlformats.org/officeDocument/2006/relationships/slide" Target="slide10.xml"/><Relationship Id="rId17" Type="http://schemas.openxmlformats.org/officeDocument/2006/relationships/slide" Target="slide13.xml"/><Relationship Id="rId2" Type="http://schemas.openxmlformats.org/officeDocument/2006/relationships/image" Target="../media/image6.png"/><Relationship Id="rId16" Type="http://schemas.openxmlformats.org/officeDocument/2006/relationships/slide" Target="slide1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slide" Target="slide9.xml"/><Relationship Id="rId5" Type="http://schemas.openxmlformats.org/officeDocument/2006/relationships/image" Target="../media/image3.png"/><Relationship Id="rId15" Type="http://schemas.openxmlformats.org/officeDocument/2006/relationships/slide" Target="slide14.xml"/><Relationship Id="rId10" Type="http://schemas.openxmlformats.org/officeDocument/2006/relationships/slide" Target="slide8.xml"/><Relationship Id="rId4" Type="http://schemas.openxmlformats.org/officeDocument/2006/relationships/slide" Target="slide7.xml"/><Relationship Id="rId9" Type="http://schemas.openxmlformats.org/officeDocument/2006/relationships/slide" Target="slide6.xml"/><Relationship Id="rId14" Type="http://schemas.openxmlformats.org/officeDocument/2006/relationships/slide" Target="slide12.xml"/></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17" Type="http://schemas.openxmlformats.org/officeDocument/2006/relationships/image" Target="../media/image7.png"/><Relationship Id="rId2" Type="http://schemas.openxmlformats.org/officeDocument/2006/relationships/image" Target="../media/image8.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8.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17" Type="http://schemas.openxmlformats.org/officeDocument/2006/relationships/image" Target="../media/image7.png"/><Relationship Id="rId2" Type="http://schemas.openxmlformats.org/officeDocument/2006/relationships/image" Target="../media/image9.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7.xml"/><Relationship Id="rId12" Type="http://schemas.openxmlformats.org/officeDocument/2006/relationships/slide" Target="slide11.xml"/><Relationship Id="rId17" Type="http://schemas.openxmlformats.org/officeDocument/2006/relationships/image" Target="../media/image7.png"/><Relationship Id="rId2" Type="http://schemas.openxmlformats.org/officeDocument/2006/relationships/image" Target="../media/image10.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0.xml"/><Relationship Id="rId5" Type="http://schemas.openxmlformats.org/officeDocument/2006/relationships/image" Target="../media/image4.png"/><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69F9B07-8489-4A54-860B-D989002D5300}"/>
              </a:ext>
            </a:extLst>
          </p:cNvPr>
          <p:cNvSpPr/>
          <p:nvPr/>
        </p:nvSpPr>
        <p:spPr>
          <a:xfrm>
            <a:off x="4036368" y="3876338"/>
            <a:ext cx="4708341" cy="523220"/>
          </a:xfrm>
          <a:prstGeom prst="rect">
            <a:avLst/>
          </a:prstGeom>
          <a:noFill/>
        </p:spPr>
        <p:txBody>
          <a:bodyPr wrap="none" lIns="91440" tIns="45720" rIns="91440" bIns="45720">
            <a:spAutoFit/>
          </a:bodyPr>
          <a:lstStyle/>
          <a:p>
            <a:pPr algn="ctr"/>
            <a:r>
              <a:rPr lang="en-US" altLang="zh-CN" sz="2800" dirty="0">
                <a:ln w="0"/>
                <a:gradFill flip="none" rotWithShape="1">
                  <a:gsLst>
                    <a:gs pos="0">
                      <a:srgbClr val="FF0000"/>
                    </a:gs>
                    <a:gs pos="85000">
                      <a:srgbClr val="7030A0"/>
                    </a:gs>
                    <a:gs pos="66000">
                      <a:srgbClr val="0070C0"/>
                    </a:gs>
                    <a:gs pos="55000">
                      <a:srgbClr val="00B050"/>
                    </a:gs>
                    <a:gs pos="36000">
                      <a:srgbClr val="92D050"/>
                    </a:gs>
                    <a:gs pos="14000">
                      <a:srgbClr val="FFC000"/>
                    </a:gs>
                  </a:gsLst>
                  <a:lin ang="0" scaled="1"/>
                  <a:tileRect/>
                </a:gradFill>
                <a:effectLst>
                  <a:outerShdw blurRad="38100" dist="38100" dir="2700000" algn="tl">
                    <a:srgbClr val="000000">
                      <a:alpha val="43137"/>
                    </a:srgbClr>
                  </a:outerShdw>
                </a:effectLst>
              </a:rPr>
              <a:t>16</a:t>
            </a:r>
            <a:r>
              <a:rPr lang="zh-CN" altLang="en-US" sz="2800" dirty="0">
                <a:ln w="0"/>
                <a:gradFill flip="none" rotWithShape="1">
                  <a:gsLst>
                    <a:gs pos="0">
                      <a:srgbClr val="FF0000"/>
                    </a:gs>
                    <a:gs pos="85000">
                      <a:srgbClr val="7030A0"/>
                    </a:gs>
                    <a:gs pos="66000">
                      <a:srgbClr val="0070C0"/>
                    </a:gs>
                    <a:gs pos="55000">
                      <a:srgbClr val="00B050"/>
                    </a:gs>
                    <a:gs pos="36000">
                      <a:srgbClr val="92D050"/>
                    </a:gs>
                    <a:gs pos="14000">
                      <a:srgbClr val="FFC000"/>
                    </a:gs>
                  </a:gsLst>
                  <a:lin ang="0" scaled="1"/>
                  <a:tileRect/>
                </a:gradFill>
                <a:effectLst>
                  <a:outerShdw blurRad="38100" dist="38100" dir="2700000" algn="tl">
                    <a:srgbClr val="000000">
                      <a:alpha val="43137"/>
                    </a:srgbClr>
                  </a:outerShdw>
                </a:effectLst>
              </a:rPr>
              <a:t>组成员：万黎明 罗杨 蔡欢</a:t>
            </a:r>
            <a:endParaRPr lang="zh-CN" altLang="en-US" sz="2800" b="0" cap="none" spc="0" dirty="0">
              <a:ln w="0"/>
              <a:gradFill flip="none" rotWithShape="1">
                <a:gsLst>
                  <a:gs pos="0">
                    <a:srgbClr val="FF0000"/>
                  </a:gs>
                  <a:gs pos="85000">
                    <a:srgbClr val="7030A0"/>
                  </a:gs>
                  <a:gs pos="66000">
                    <a:srgbClr val="0070C0"/>
                  </a:gs>
                  <a:gs pos="55000">
                    <a:srgbClr val="00B050"/>
                  </a:gs>
                  <a:gs pos="36000">
                    <a:srgbClr val="92D050"/>
                  </a:gs>
                  <a:gs pos="14000">
                    <a:srgbClr val="FFC000"/>
                  </a:gs>
                </a:gsLst>
                <a:lin ang="0" scaled="1"/>
                <a:tileRect/>
              </a:gradFill>
              <a:effectLst>
                <a:outerShdw blurRad="38100" dist="38100" dir="2700000" algn="tl">
                  <a:srgbClr val="000000">
                    <a:alpha val="43137"/>
                  </a:srgbClr>
                </a:outerShdw>
              </a:effectLst>
            </a:endParaRPr>
          </a:p>
        </p:txBody>
      </p:sp>
      <p:pic>
        <p:nvPicPr>
          <p:cNvPr id="10" name="图片 9">
            <a:extLst>
              <a:ext uri="{FF2B5EF4-FFF2-40B4-BE49-F238E27FC236}">
                <a16:creationId xmlns:a16="http://schemas.microsoft.com/office/drawing/2014/main" id="{0FE8A40A-B1B0-4FC2-8440-83705416867F}"/>
              </a:ext>
            </a:extLst>
          </p:cNvPr>
          <p:cNvPicPr>
            <a:picLocks noChangeAspect="1"/>
          </p:cNvPicPr>
          <p:nvPr/>
        </p:nvPicPr>
        <p:blipFill>
          <a:blip r:embed="rId2"/>
          <a:stretch>
            <a:fillRect/>
          </a:stretch>
        </p:blipFill>
        <p:spPr>
          <a:xfrm>
            <a:off x="-4007424" y="495299"/>
            <a:ext cx="6117771" cy="6150429"/>
          </a:xfrm>
          <a:prstGeom prst="rect">
            <a:avLst/>
          </a:prstGeom>
        </p:spPr>
      </p:pic>
      <p:pic>
        <p:nvPicPr>
          <p:cNvPr id="9" name="图片 8">
            <a:extLst>
              <a:ext uri="{FF2B5EF4-FFF2-40B4-BE49-F238E27FC236}">
                <a16:creationId xmlns:a16="http://schemas.microsoft.com/office/drawing/2014/main" id="{CF82BBEA-8F62-4CAC-8FE7-556D13D0BA10}"/>
              </a:ext>
            </a:extLst>
          </p:cNvPr>
          <p:cNvPicPr>
            <a:picLocks noChangeAspect="1"/>
          </p:cNvPicPr>
          <p:nvPr/>
        </p:nvPicPr>
        <p:blipFill>
          <a:blip r:embed="rId2"/>
          <a:stretch>
            <a:fillRect/>
          </a:stretch>
        </p:blipFill>
        <p:spPr>
          <a:xfrm>
            <a:off x="10315129" y="353785"/>
            <a:ext cx="6117771" cy="6150429"/>
          </a:xfrm>
          <a:prstGeom prst="rect">
            <a:avLst/>
          </a:prstGeom>
        </p:spPr>
      </p:pic>
      <p:sp>
        <p:nvSpPr>
          <p:cNvPr id="4" name="矩形 3">
            <a:extLst>
              <a:ext uri="{FF2B5EF4-FFF2-40B4-BE49-F238E27FC236}">
                <a16:creationId xmlns:a16="http://schemas.microsoft.com/office/drawing/2014/main" id="{CB106DEB-8881-4804-B153-DE95166F51EC}"/>
              </a:ext>
            </a:extLst>
          </p:cNvPr>
          <p:cNvSpPr/>
          <p:nvPr/>
        </p:nvSpPr>
        <p:spPr>
          <a:xfrm>
            <a:off x="1650828" y="1906945"/>
            <a:ext cx="8406789" cy="1074718"/>
          </a:xfrm>
          <a:prstGeom prst="rect">
            <a:avLst/>
          </a:prstGeom>
        </p:spPr>
        <p:txBody>
          <a:bodyPr wrap="none">
            <a:spAutoFit/>
          </a:bodyPr>
          <a:lstStyle/>
          <a:p>
            <a:pPr marL="266687" indent="560677" algn="just">
              <a:lnSpc>
                <a:spcPct val="150000"/>
              </a:lnSpc>
              <a:spcBef>
                <a:spcPts val="1700"/>
              </a:spcBef>
              <a:spcAft>
                <a:spcPts val="1651"/>
              </a:spcAft>
            </a:pPr>
            <a:r>
              <a:rPr lang="zh-CN" altLang="zh-CN" sz="4800" b="1" kern="2200"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信</a:t>
            </a:r>
            <a:r>
              <a:rPr lang="zh-CN" altLang="zh-CN" sz="4800" b="1" kern="2200" dirty="0">
                <a:solidFill>
                  <a:srgbClr val="FFC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息</a:t>
            </a:r>
            <a:r>
              <a:rPr lang="zh-CN" altLang="zh-CN" sz="4800" b="1" kern="2200" dirty="0">
                <a:solidFill>
                  <a:srgbClr val="92D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可</a:t>
            </a:r>
            <a:r>
              <a:rPr lang="zh-CN" altLang="zh-CN" sz="4800" b="1" kern="2200" dirty="0">
                <a:solidFill>
                  <a:srgbClr val="00B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视</a:t>
            </a:r>
            <a:r>
              <a:rPr lang="zh-CN" altLang="zh-CN" sz="4800" b="1" kern="2200"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化</a:t>
            </a:r>
            <a:r>
              <a:rPr lang="zh-CN" altLang="zh-CN" sz="4800" b="1" kern="2200" dirty="0">
                <a:solidFill>
                  <a:srgbClr val="FF0066"/>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的</a:t>
            </a:r>
            <a:r>
              <a:rPr lang="zh-CN" altLang="zh-CN" sz="4800" b="1" kern="2200" dirty="0">
                <a:solidFill>
                  <a:srgbClr val="7030A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软</a:t>
            </a:r>
            <a:r>
              <a:rPr lang="zh-CN" altLang="zh-CN" sz="4800" b="1" kern="2200" dirty="0">
                <a:solidFill>
                  <a:srgbClr val="C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件</a:t>
            </a:r>
            <a:r>
              <a:rPr lang="zh-CN" altLang="zh-CN" sz="4800" b="1" kern="2200"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设</a:t>
            </a:r>
            <a:r>
              <a:rPr lang="zh-CN" altLang="zh-CN" sz="4800" b="1" kern="2200" dirty="0">
                <a:solidFill>
                  <a:srgbClr val="FFC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计</a:t>
            </a:r>
            <a:r>
              <a:rPr lang="zh-CN" altLang="zh-CN" sz="4800" b="1" kern="2200" dirty="0">
                <a:solidFill>
                  <a:srgbClr val="92D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模</a:t>
            </a:r>
            <a:r>
              <a:rPr lang="zh-CN" altLang="zh-CN" sz="4800" b="1" kern="2200" dirty="0">
                <a:solidFill>
                  <a:srgbClr val="00B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式</a:t>
            </a:r>
          </a:p>
        </p:txBody>
      </p:sp>
      <p:pic>
        <p:nvPicPr>
          <p:cNvPr id="2" name="图片 1">
            <a:extLst>
              <a:ext uri="{FF2B5EF4-FFF2-40B4-BE49-F238E27FC236}">
                <a16:creationId xmlns:a16="http://schemas.microsoft.com/office/drawing/2014/main" id="{E488771F-181A-46EB-A9DF-4CE58A771802}"/>
              </a:ext>
            </a:extLst>
          </p:cNvPr>
          <p:cNvPicPr>
            <a:picLocks noChangeAspect="1"/>
          </p:cNvPicPr>
          <p:nvPr/>
        </p:nvPicPr>
        <p:blipFill>
          <a:blip r:embed="rId3"/>
          <a:stretch>
            <a:fillRect/>
          </a:stretch>
        </p:blipFill>
        <p:spPr>
          <a:xfrm>
            <a:off x="-1110742" y="-2301878"/>
            <a:ext cx="2257425" cy="1700124"/>
          </a:xfrm>
          <a:prstGeom prst="rect">
            <a:avLst/>
          </a:prstGeom>
        </p:spPr>
      </p:pic>
      <p:sp>
        <p:nvSpPr>
          <p:cNvPr id="11" name="矩形 10">
            <a:extLst>
              <a:ext uri="{FF2B5EF4-FFF2-40B4-BE49-F238E27FC236}">
                <a16:creationId xmlns:a16="http://schemas.microsoft.com/office/drawing/2014/main" id="{91BE236F-E15F-42ED-AD14-39220D461162}"/>
              </a:ext>
            </a:extLst>
          </p:cNvPr>
          <p:cNvSpPr/>
          <p:nvPr/>
        </p:nvSpPr>
        <p:spPr>
          <a:xfrm>
            <a:off x="1126388" y="-418675"/>
            <a:ext cx="3390900" cy="1206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08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15B949C-EAC5-4225-91B6-8408B4109A1D}"/>
              </a:ext>
            </a:extLst>
          </p:cNvPr>
          <p:cNvSpPr/>
          <p:nvPr/>
        </p:nvSpPr>
        <p:spPr>
          <a:xfrm>
            <a:off x="1144785" y="1637920"/>
            <a:ext cx="9368377" cy="3738780"/>
          </a:xfrm>
          <a:prstGeom prst="rect">
            <a:avLst/>
          </a:prstGeom>
        </p:spPr>
        <p:txBody>
          <a:bodyPr wrap="square">
            <a:spAutoFit/>
          </a:bodyPr>
          <a:lstStyle/>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使用对象关系映射访问表和网络数据集，提高可用性和数据间操作性</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需要将表关系以及图形节点和边缘作为简单对象来使用</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示例：</a:t>
            </a:r>
            <a:r>
              <a:rPr lang="en-US" altLang="zh-CN" sz="2000" dirty="0" err="1">
                <a:effectLst>
                  <a:outerShdw blurRad="38100" dist="38100" dir="2700000" algn="tl">
                    <a:srgbClr val="000000">
                      <a:alpha val="43137"/>
                    </a:srgbClr>
                  </a:outerShdw>
                </a:effectLst>
              </a:rPr>
              <a:t>prefuse</a:t>
            </a:r>
            <a:r>
              <a:rPr lang="en-US" altLang="zh-CN" sz="2000" dirty="0">
                <a:effectLst>
                  <a:outerShdw blurRad="38100" dist="38100" dir="2700000" algn="tl">
                    <a:srgbClr val="000000">
                      <a:alpha val="43137"/>
                    </a:srgbClr>
                  </a:outerShdw>
                </a:effectLst>
              </a:rPr>
              <a:t> visualization</a:t>
            </a:r>
            <a:r>
              <a:rPr lang="zh-CN" altLang="zh-CN" sz="2000" dirty="0">
                <a:effectLst>
                  <a:outerShdw blurRad="38100" dist="38100" dir="2700000" algn="tl">
                    <a:srgbClr val="000000">
                      <a:alpha val="43137"/>
                    </a:srgbClr>
                  </a:outerShdw>
                </a:effectLst>
              </a:rPr>
              <a:t>工具包</a:t>
            </a:r>
            <a:r>
              <a:rPr lang="en-US" altLang="zh-CN" sz="2000" dirty="0">
                <a:effectLst>
                  <a:outerShdw blurRad="38100" dist="38100" dir="2700000" algn="tl">
                    <a:srgbClr val="000000">
                      <a:alpha val="43137"/>
                    </a:srgbClr>
                  </a:outerShdw>
                </a:effectLst>
              </a:rPr>
              <a:t>[14]</a:t>
            </a:r>
            <a:r>
              <a:rPr lang="zh-CN" altLang="zh-CN" sz="2000" dirty="0">
                <a:effectLst>
                  <a:outerShdw blurRad="38100" dist="38100" dir="2700000" algn="tl">
                    <a:srgbClr val="000000">
                      <a:alpha val="43137"/>
                    </a:srgbClr>
                  </a:outerShdw>
                </a:effectLst>
              </a:rPr>
              <a:t>中使用代理元组模式来管理可视化中显示的抽象数据元素和可视化项</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模式的实现使用了外观模式；通过工厂模式实例化元组</a:t>
            </a:r>
          </a:p>
        </p:txBody>
      </p:sp>
      <p:pic>
        <p:nvPicPr>
          <p:cNvPr id="57" name="图片 56">
            <a:extLst>
              <a:ext uri="{FF2B5EF4-FFF2-40B4-BE49-F238E27FC236}">
                <a16:creationId xmlns:a16="http://schemas.microsoft.com/office/drawing/2014/main" id="{39A7D13E-A6DA-4CC2-B433-4A21AEC325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7627" y="1700521"/>
            <a:ext cx="8821740" cy="3628170"/>
          </a:xfrm>
          <a:prstGeom prst="rect">
            <a:avLst/>
          </a:prstGeom>
          <a:noFill/>
          <a:ln w="25400" cap="sq">
            <a:noFill/>
            <a:miter lim="800000"/>
          </a:ln>
          <a:effectLst/>
        </p:spPr>
      </p:pic>
      <p:sp>
        <p:nvSpPr>
          <p:cNvPr id="18" name="矩形 17">
            <a:extLst>
              <a:ext uri="{FF2B5EF4-FFF2-40B4-BE49-F238E27FC236}">
                <a16:creationId xmlns:a16="http://schemas.microsoft.com/office/drawing/2014/main" id="{DD6D48A4-8AA9-451F-A12D-0D2B010D6A68}"/>
              </a:ext>
            </a:extLst>
          </p:cNvPr>
          <p:cNvSpPr/>
          <p:nvPr/>
        </p:nvSpPr>
        <p:spPr>
          <a:xfrm>
            <a:off x="201600" y="126000"/>
            <a:ext cx="11861800" cy="6565900"/>
          </a:xfrm>
          <a:prstGeom prst="rect">
            <a:avLst/>
          </a:prstGeom>
          <a:noFill/>
          <a:ln w="3492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31851C96-E871-4A51-8C3A-DBFA7CC30A14}"/>
              </a:ext>
            </a:extLst>
          </p:cNvPr>
          <p:cNvSpPr/>
          <p:nvPr/>
        </p:nvSpPr>
        <p:spPr>
          <a:xfrm>
            <a:off x="458261" y="6294234"/>
            <a:ext cx="227397" cy="22739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F6A44E1C-4F77-4414-9E65-F438DC15A2A2}"/>
              </a:ext>
            </a:extLst>
          </p:cNvPr>
          <p:cNvSpPr/>
          <p:nvPr/>
        </p:nvSpPr>
        <p:spPr>
          <a:xfrm>
            <a:off x="892702" y="6294234"/>
            <a:ext cx="227397" cy="227397"/>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DE1AC846-D4A0-46FF-A5B7-0A7B1D51DF7C}"/>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25B90698-216F-4A56-9EF9-FB726FE03F38}"/>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39" name="空心弧 138">
              <a:extLst>
                <a:ext uri="{FF2B5EF4-FFF2-40B4-BE49-F238E27FC236}">
                  <a16:creationId xmlns:a16="http://schemas.microsoft.com/office/drawing/2014/main" id="{5A65E64F-1B5B-48B5-A885-26C0D564EDD3}"/>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空心弧 139">
              <a:extLst>
                <a:ext uri="{FF2B5EF4-FFF2-40B4-BE49-F238E27FC236}">
                  <a16:creationId xmlns:a16="http://schemas.microsoft.com/office/drawing/2014/main" id="{3E9D1F17-6E92-4C3B-8976-E8B733C3F100}"/>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空心弧 140">
              <a:extLst>
                <a:ext uri="{FF2B5EF4-FFF2-40B4-BE49-F238E27FC236}">
                  <a16:creationId xmlns:a16="http://schemas.microsoft.com/office/drawing/2014/main" id="{41B994C0-A866-468C-B45B-56DDF872047D}"/>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空心弧 141">
              <a:extLst>
                <a:ext uri="{FF2B5EF4-FFF2-40B4-BE49-F238E27FC236}">
                  <a16:creationId xmlns:a16="http://schemas.microsoft.com/office/drawing/2014/main" id="{E0784102-EBF9-493E-A47E-4F8A68D9EE5D}"/>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空心弧 142">
              <a:extLst>
                <a:ext uri="{FF2B5EF4-FFF2-40B4-BE49-F238E27FC236}">
                  <a16:creationId xmlns:a16="http://schemas.microsoft.com/office/drawing/2014/main" id="{5E15629A-7D8D-4876-9CC2-18BE73742319}"/>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空心弧 143">
              <a:extLst>
                <a:ext uri="{FF2B5EF4-FFF2-40B4-BE49-F238E27FC236}">
                  <a16:creationId xmlns:a16="http://schemas.microsoft.com/office/drawing/2014/main" id="{C10C7FEE-7167-4C8A-B0F7-BD9B91CAD536}"/>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空心弧 144">
              <a:extLst>
                <a:ext uri="{FF2B5EF4-FFF2-40B4-BE49-F238E27FC236}">
                  <a16:creationId xmlns:a16="http://schemas.microsoft.com/office/drawing/2014/main" id="{EFC230F2-C3DE-45A0-9C21-0BA672E44070}"/>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空心弧 145">
              <a:extLst>
                <a:ext uri="{FF2B5EF4-FFF2-40B4-BE49-F238E27FC236}">
                  <a16:creationId xmlns:a16="http://schemas.microsoft.com/office/drawing/2014/main" id="{91D153D3-2516-413A-805B-ED1BF87849DB}"/>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7" name="空心弧 146">
              <a:extLst>
                <a:ext uri="{FF2B5EF4-FFF2-40B4-BE49-F238E27FC236}">
                  <a16:creationId xmlns:a16="http://schemas.microsoft.com/office/drawing/2014/main" id="{64FC25F4-FAD8-4B71-8C00-7FCF2780A480}"/>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空心弧 147">
              <a:extLst>
                <a:ext uri="{FF2B5EF4-FFF2-40B4-BE49-F238E27FC236}">
                  <a16:creationId xmlns:a16="http://schemas.microsoft.com/office/drawing/2014/main" id="{36610996-C60D-425E-8126-DC56007F09DE}"/>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空心弧 148">
              <a:extLst>
                <a:ext uri="{FF2B5EF4-FFF2-40B4-BE49-F238E27FC236}">
                  <a16:creationId xmlns:a16="http://schemas.microsoft.com/office/drawing/2014/main" id="{34ADD65C-2099-42B1-A5F4-2CD67FAA2857}"/>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空心弧 149">
              <a:extLst>
                <a:ext uri="{FF2B5EF4-FFF2-40B4-BE49-F238E27FC236}">
                  <a16:creationId xmlns:a16="http://schemas.microsoft.com/office/drawing/2014/main" id="{07E4B724-8372-42EA-B4FA-EFAE6A9C838C}"/>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1" name="组合 150">
            <a:extLst>
              <a:ext uri="{FF2B5EF4-FFF2-40B4-BE49-F238E27FC236}">
                <a16:creationId xmlns:a16="http://schemas.microsoft.com/office/drawing/2014/main" id="{ED9F63CE-2AC3-43AB-9DFE-39B0B0DB4BD8}"/>
              </a:ext>
            </a:extLst>
          </p:cNvPr>
          <p:cNvGrpSpPr/>
          <p:nvPr/>
        </p:nvGrpSpPr>
        <p:grpSpPr>
          <a:xfrm>
            <a:off x="10591138" y="991157"/>
            <a:ext cx="638730" cy="638730"/>
            <a:chOff x="7520491" y="2335546"/>
            <a:chExt cx="907364" cy="907364"/>
          </a:xfrm>
        </p:grpSpPr>
        <p:pic>
          <p:nvPicPr>
            <p:cNvPr id="152" name="图片 151">
              <a:hlinkClick r:id="rId3" action="ppaction://hlinksldjump"/>
              <a:extLst>
                <a:ext uri="{FF2B5EF4-FFF2-40B4-BE49-F238E27FC236}">
                  <a16:creationId xmlns:a16="http://schemas.microsoft.com/office/drawing/2014/main" id="{98C21B3F-4864-4F9F-9621-6C45812D9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153" name="直接箭头连接符 152">
              <a:extLst>
                <a:ext uri="{FF2B5EF4-FFF2-40B4-BE49-F238E27FC236}">
                  <a16:creationId xmlns:a16="http://schemas.microsoft.com/office/drawing/2014/main" id="{8EFD3FD2-6B44-48FF-A9FA-D18FAC24DFFF}"/>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54" name="图片 153">
            <a:extLst>
              <a:ext uri="{FF2B5EF4-FFF2-40B4-BE49-F238E27FC236}">
                <a16:creationId xmlns:a16="http://schemas.microsoft.com/office/drawing/2014/main" id="{0BDBDCBF-92A2-40B7-B959-169AD654DE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155" name="组合 154">
            <a:extLst>
              <a:ext uri="{FF2B5EF4-FFF2-40B4-BE49-F238E27FC236}">
                <a16:creationId xmlns:a16="http://schemas.microsoft.com/office/drawing/2014/main" id="{368970C5-00C4-4005-97C3-A81CC1D43970}"/>
              </a:ext>
            </a:extLst>
          </p:cNvPr>
          <p:cNvGrpSpPr/>
          <p:nvPr/>
        </p:nvGrpSpPr>
        <p:grpSpPr>
          <a:xfrm>
            <a:off x="9799009" y="209783"/>
            <a:ext cx="2267566" cy="2202061"/>
            <a:chOff x="5390940" y="2894170"/>
            <a:chExt cx="2267566" cy="2202061"/>
          </a:xfrm>
        </p:grpSpPr>
        <p:sp>
          <p:nvSpPr>
            <p:cNvPr id="156" name="空心弧 155">
              <a:extLst>
                <a:ext uri="{FF2B5EF4-FFF2-40B4-BE49-F238E27FC236}">
                  <a16:creationId xmlns:a16="http://schemas.microsoft.com/office/drawing/2014/main" id="{33FDC1F3-3CDD-47D6-8B84-80A4CC07227F}"/>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a:extLst>
                <a:ext uri="{FF2B5EF4-FFF2-40B4-BE49-F238E27FC236}">
                  <a16:creationId xmlns:a16="http://schemas.microsoft.com/office/drawing/2014/main" id="{2B33456F-57F4-4171-9DFF-EB4B858E49C9}"/>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空心弧 157">
              <a:extLst>
                <a:ext uri="{FF2B5EF4-FFF2-40B4-BE49-F238E27FC236}">
                  <a16:creationId xmlns:a16="http://schemas.microsoft.com/office/drawing/2014/main" id="{A096A063-559D-4764-95E5-F644E3840A53}"/>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空心弧 158">
              <a:extLst>
                <a:ext uri="{FF2B5EF4-FFF2-40B4-BE49-F238E27FC236}">
                  <a16:creationId xmlns:a16="http://schemas.microsoft.com/office/drawing/2014/main" id="{C3E27B23-C616-4F3A-A319-A60A06C3C9AA}"/>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空心弧 159">
              <a:extLst>
                <a:ext uri="{FF2B5EF4-FFF2-40B4-BE49-F238E27FC236}">
                  <a16:creationId xmlns:a16="http://schemas.microsoft.com/office/drawing/2014/main" id="{B80D43C3-D49F-49B7-9B5B-B58562044686}"/>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2F6C1461-A52E-445F-A758-40CB699AE2F5}"/>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1801BF29-FC0E-47F6-B1FF-817AF40F99EB}"/>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a:extLst>
                <a:ext uri="{FF2B5EF4-FFF2-40B4-BE49-F238E27FC236}">
                  <a16:creationId xmlns:a16="http://schemas.microsoft.com/office/drawing/2014/main" id="{D6FC4965-981C-4F4F-8852-B0DDF3C1CBC2}"/>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4" name="空心弧 163">
              <a:extLst>
                <a:ext uri="{FF2B5EF4-FFF2-40B4-BE49-F238E27FC236}">
                  <a16:creationId xmlns:a16="http://schemas.microsoft.com/office/drawing/2014/main" id="{619DC5C0-81A7-4E31-82E1-FFCF01F41AB0}"/>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A491BEFA-78EC-4CC8-A545-751B49DBD165}"/>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a:extLst>
                <a:ext uri="{FF2B5EF4-FFF2-40B4-BE49-F238E27FC236}">
                  <a16:creationId xmlns:a16="http://schemas.microsoft.com/office/drawing/2014/main" id="{5474E6F8-5BB5-48D7-94F6-E10144CE1ABF}"/>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a:extLst>
                <a:ext uri="{FF2B5EF4-FFF2-40B4-BE49-F238E27FC236}">
                  <a16:creationId xmlns:a16="http://schemas.microsoft.com/office/drawing/2014/main" id="{ADE83AF5-FC8D-418F-828E-0F7197BD65D7}"/>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文本框 167">
              <a:extLst>
                <a:ext uri="{FF2B5EF4-FFF2-40B4-BE49-F238E27FC236}">
                  <a16:creationId xmlns:a16="http://schemas.microsoft.com/office/drawing/2014/main" id="{2E5000B6-79F2-4C7E-A252-C6E60DFA51B7}"/>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169" name="文本框 168">
              <a:extLst>
                <a:ext uri="{FF2B5EF4-FFF2-40B4-BE49-F238E27FC236}">
                  <a16:creationId xmlns:a16="http://schemas.microsoft.com/office/drawing/2014/main" id="{263CE0A8-6432-4104-B0B3-F31622C229A6}"/>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170" name="文本框 169">
              <a:extLst>
                <a:ext uri="{FF2B5EF4-FFF2-40B4-BE49-F238E27FC236}">
                  <a16:creationId xmlns:a16="http://schemas.microsoft.com/office/drawing/2014/main" id="{84863E0C-5AA7-4F69-83FB-E6A98B7FB3CF}"/>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171" name="文本框 170">
              <a:extLst>
                <a:ext uri="{FF2B5EF4-FFF2-40B4-BE49-F238E27FC236}">
                  <a16:creationId xmlns:a16="http://schemas.microsoft.com/office/drawing/2014/main" id="{D5C7C33C-FA94-433B-A338-C3F7E94F7134}"/>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172" name="任意多边形: 形状 171">
            <a:hlinkClick r:id="rId6" action="ppaction://hlinksldjump"/>
            <a:extLst>
              <a:ext uri="{FF2B5EF4-FFF2-40B4-BE49-F238E27FC236}">
                <a16:creationId xmlns:a16="http://schemas.microsoft.com/office/drawing/2014/main" id="{1E958A5D-031D-4B86-B2AC-1454D069941C}"/>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hlinkClick r:id="rId7" action="ppaction://hlinksldjump"/>
            <a:extLst>
              <a:ext uri="{FF2B5EF4-FFF2-40B4-BE49-F238E27FC236}">
                <a16:creationId xmlns:a16="http://schemas.microsoft.com/office/drawing/2014/main" id="{AF29D98B-33AB-43EC-A748-765B1CD66847}"/>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hlinkClick r:id="rId8" action="ppaction://hlinksldjump"/>
            <a:extLst>
              <a:ext uri="{FF2B5EF4-FFF2-40B4-BE49-F238E27FC236}">
                <a16:creationId xmlns:a16="http://schemas.microsoft.com/office/drawing/2014/main" id="{9A4D6C75-CA8D-4A12-BB6A-383FB6AC96A1}"/>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hlinkClick r:id="rId9" action="ppaction://hlinksldjump"/>
            <a:extLst>
              <a:ext uri="{FF2B5EF4-FFF2-40B4-BE49-F238E27FC236}">
                <a16:creationId xmlns:a16="http://schemas.microsoft.com/office/drawing/2014/main" id="{32BDCC8C-2EFC-4B77-BFE6-76A1C2DE27B5}"/>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hlinkClick r:id="rId10" action="ppaction://hlinksldjump"/>
            <a:extLst>
              <a:ext uri="{FF2B5EF4-FFF2-40B4-BE49-F238E27FC236}">
                <a16:creationId xmlns:a16="http://schemas.microsoft.com/office/drawing/2014/main" id="{B16BA54A-90EE-4E1E-86FC-EE102088AD49}"/>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hlinkClick r:id="rId11" action="ppaction://hlinksldjump"/>
            <a:extLst>
              <a:ext uri="{FF2B5EF4-FFF2-40B4-BE49-F238E27FC236}">
                <a16:creationId xmlns:a16="http://schemas.microsoft.com/office/drawing/2014/main" id="{248B199B-24C3-40F4-BF09-575EDE1A11DA}"/>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hlinkClick r:id="rId12" action="ppaction://hlinksldjump"/>
            <a:extLst>
              <a:ext uri="{FF2B5EF4-FFF2-40B4-BE49-F238E27FC236}">
                <a16:creationId xmlns:a16="http://schemas.microsoft.com/office/drawing/2014/main" id="{4068E58E-735C-424F-876F-427FE5BD6390}"/>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hlinkClick r:id="rId13" action="ppaction://hlinksldjump"/>
            <a:extLst>
              <a:ext uri="{FF2B5EF4-FFF2-40B4-BE49-F238E27FC236}">
                <a16:creationId xmlns:a16="http://schemas.microsoft.com/office/drawing/2014/main" id="{4E0EF60C-CE0B-421C-9EDC-E824DFBA9A51}"/>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hlinkClick r:id="rId14" action="ppaction://hlinksldjump"/>
            <a:extLst>
              <a:ext uri="{FF2B5EF4-FFF2-40B4-BE49-F238E27FC236}">
                <a16:creationId xmlns:a16="http://schemas.microsoft.com/office/drawing/2014/main" id="{2033D7C4-D073-4022-86C3-18A435339DD2}"/>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hlinkClick r:id="rId15" action="ppaction://hlinksldjump"/>
            <a:extLst>
              <a:ext uri="{FF2B5EF4-FFF2-40B4-BE49-F238E27FC236}">
                <a16:creationId xmlns:a16="http://schemas.microsoft.com/office/drawing/2014/main" id="{093F22E0-44CA-440B-AD1C-BCF480D781E1}"/>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hlinkClick r:id="rId3" action="ppaction://hlinksldjump"/>
            <a:extLst>
              <a:ext uri="{FF2B5EF4-FFF2-40B4-BE49-F238E27FC236}">
                <a16:creationId xmlns:a16="http://schemas.microsoft.com/office/drawing/2014/main" id="{38956067-5A9E-4906-A1DC-C4E6CAB0C271}"/>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hlinkClick r:id="rId16" action="ppaction://hlinksldjump"/>
            <a:extLst>
              <a:ext uri="{FF2B5EF4-FFF2-40B4-BE49-F238E27FC236}">
                <a16:creationId xmlns:a16="http://schemas.microsoft.com/office/drawing/2014/main" id="{2DDD1E87-E6F3-4215-BBC5-2001B8336368}"/>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08314746-84F9-480C-B181-86DC4D1992B5}"/>
              </a:ext>
            </a:extLst>
          </p:cNvPr>
          <p:cNvSpPr txBox="1"/>
          <p:nvPr/>
        </p:nvSpPr>
        <p:spPr>
          <a:xfrm>
            <a:off x="643642" y="477570"/>
            <a:ext cx="5452358"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5. Proxy Tuple</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：代理元组</a:t>
            </a:r>
          </a:p>
        </p:txBody>
      </p:sp>
      <p:pic>
        <p:nvPicPr>
          <p:cNvPr id="58" name="图片 57">
            <a:extLst>
              <a:ext uri="{FF2B5EF4-FFF2-40B4-BE49-F238E27FC236}">
                <a16:creationId xmlns:a16="http://schemas.microsoft.com/office/drawing/2014/main" id="{39D440DA-763E-4557-B40A-B322BA85C80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83352" y="583016"/>
            <a:ext cx="342005" cy="407933"/>
          </a:xfrm>
          <a:prstGeom prst="rect">
            <a:avLst/>
          </a:prstGeom>
        </p:spPr>
      </p:pic>
      <p:pic>
        <p:nvPicPr>
          <p:cNvPr id="59" name="图片 58">
            <a:extLst>
              <a:ext uri="{FF2B5EF4-FFF2-40B4-BE49-F238E27FC236}">
                <a16:creationId xmlns:a16="http://schemas.microsoft.com/office/drawing/2014/main" id="{D8DC06FC-EF4C-494E-B520-292E37624B5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85121" y="582181"/>
            <a:ext cx="341055" cy="406800"/>
          </a:xfrm>
          <a:prstGeom prst="rect">
            <a:avLst/>
          </a:prstGeom>
        </p:spPr>
      </p:pic>
    </p:spTree>
    <p:extLst>
      <p:ext uri="{BB962C8B-B14F-4D97-AF65-F5344CB8AC3E}">
        <p14:creationId xmlns:p14="http://schemas.microsoft.com/office/powerpoint/2010/main" val="87287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0"/>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3"/>
                                        </p:tgtEl>
                                      </p:cBhvr>
                                      <p:by x="75000" y="75000"/>
                                    </p:animScale>
                                  </p:childTnLst>
                                </p:cTn>
                              </p:par>
                              <p:par>
                                <p:cTn id="9"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0" dur="1000" fill="hold"/>
                                        <p:tgtEl>
                                          <p:spTgt spid="50"/>
                                        </p:tgtEl>
                                        <p:attrNameLst>
                                          <p:attrName>ppt_x</p:attrName>
                                          <p:attrName>ppt_y</p:attrName>
                                        </p:attrNameLst>
                                      </p:cBhvr>
                                    </p:animMotion>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53"/>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300"/>
                                        <p:tgtEl>
                                          <p:spTgt spid="3"/>
                                        </p:tgtEl>
                                      </p:cBhvr>
                                    </p:animEffect>
                                    <p:anim calcmode="lin" valueType="num">
                                      <p:cBhvr>
                                        <p:cTn id="20" dur="300" fill="hold"/>
                                        <p:tgtEl>
                                          <p:spTgt spid="3"/>
                                        </p:tgtEl>
                                        <p:attrNameLst>
                                          <p:attrName>ppt_x</p:attrName>
                                        </p:attrNameLst>
                                      </p:cBhvr>
                                      <p:tavLst>
                                        <p:tav tm="0">
                                          <p:val>
                                            <p:strVal val="#ppt_x"/>
                                          </p:val>
                                        </p:tav>
                                        <p:tav tm="100000">
                                          <p:val>
                                            <p:strVal val="#ppt_x"/>
                                          </p:val>
                                        </p:tav>
                                      </p:tavLst>
                                    </p:anim>
                                    <p:anim calcmode="lin" valueType="num">
                                      <p:cBhvr>
                                        <p:cTn id="21"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4"/>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 calcmode="lin" valueType="num">
                                      <p:cBhvr>
                                        <p:cTn id="27" dur="200" fill="hold"/>
                                        <p:tgtEl>
                                          <p:spTgt spid="151"/>
                                        </p:tgtEl>
                                        <p:attrNameLst>
                                          <p:attrName>ppt_w</p:attrName>
                                        </p:attrNameLst>
                                      </p:cBhvr>
                                      <p:tavLst>
                                        <p:tav tm="0">
                                          <p:val>
                                            <p:fltVal val="0"/>
                                          </p:val>
                                        </p:tav>
                                        <p:tav tm="100000">
                                          <p:val>
                                            <p:strVal val="#ppt_w"/>
                                          </p:val>
                                        </p:tav>
                                      </p:tavLst>
                                    </p:anim>
                                    <p:anim calcmode="lin" valueType="num">
                                      <p:cBhvr>
                                        <p:cTn id="28" dur="200" fill="hold"/>
                                        <p:tgtEl>
                                          <p:spTgt spid="151"/>
                                        </p:tgtEl>
                                        <p:attrNameLst>
                                          <p:attrName>ppt_h</p:attrName>
                                        </p:attrNameLst>
                                      </p:cBhvr>
                                      <p:tavLst>
                                        <p:tav tm="0">
                                          <p:val>
                                            <p:fltVal val="0"/>
                                          </p:val>
                                        </p:tav>
                                        <p:tav tm="100000">
                                          <p:val>
                                            <p:strVal val="#ppt_h"/>
                                          </p:val>
                                        </p:tav>
                                      </p:tavLst>
                                    </p:anim>
                                    <p:animEffect transition="in" filter="fade">
                                      <p:cBhvr>
                                        <p:cTn id="29" dur="200"/>
                                        <p:tgtEl>
                                          <p:spTgt spid="151"/>
                                        </p:tgtEl>
                                      </p:cBhvr>
                                    </p:animEffect>
                                  </p:childTnLst>
                                </p:cTn>
                              </p:par>
                              <p:par>
                                <p:cTn id="30" presetID="53" presetClass="entr" presetSubtype="16"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200" fill="hold"/>
                                        <p:tgtEl>
                                          <p:spTgt spid="138"/>
                                        </p:tgtEl>
                                        <p:attrNameLst>
                                          <p:attrName>ppt_w</p:attrName>
                                        </p:attrNameLst>
                                      </p:cBhvr>
                                      <p:tavLst>
                                        <p:tav tm="0">
                                          <p:val>
                                            <p:fltVal val="0"/>
                                          </p:val>
                                        </p:tav>
                                        <p:tav tm="100000">
                                          <p:val>
                                            <p:strVal val="#ppt_w"/>
                                          </p:val>
                                        </p:tav>
                                      </p:tavLst>
                                    </p:anim>
                                    <p:anim calcmode="lin" valueType="num">
                                      <p:cBhvr>
                                        <p:cTn id="33" dur="200" fill="hold"/>
                                        <p:tgtEl>
                                          <p:spTgt spid="138"/>
                                        </p:tgtEl>
                                        <p:attrNameLst>
                                          <p:attrName>ppt_h</p:attrName>
                                        </p:attrNameLst>
                                      </p:cBhvr>
                                      <p:tavLst>
                                        <p:tav tm="0">
                                          <p:val>
                                            <p:fltVal val="0"/>
                                          </p:val>
                                        </p:tav>
                                        <p:tav tm="100000">
                                          <p:val>
                                            <p:strVal val="#ppt_h"/>
                                          </p:val>
                                        </p:tav>
                                      </p:tavLst>
                                    </p:anim>
                                    <p:animEffect transition="in" filter="fade">
                                      <p:cBhvr>
                                        <p:cTn id="34" dur="200"/>
                                        <p:tgtEl>
                                          <p:spTgt spid="138"/>
                                        </p:tgtEl>
                                      </p:cBhvr>
                                    </p:animEffect>
                                  </p:childTnLst>
                                </p:cTn>
                              </p:par>
                              <p:par>
                                <p:cTn id="35" presetID="8" presetClass="emph" presetSubtype="0" fill="hold" nodeType="withEffect">
                                  <p:stCondLst>
                                    <p:cond delay="0"/>
                                  </p:stCondLst>
                                  <p:childTnLst>
                                    <p:animRot by="10800000">
                                      <p:cBhvr>
                                        <p:cTn id="36" dur="200" fill="hold"/>
                                        <p:tgtEl>
                                          <p:spTgt spid="138"/>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p:cTn id="39" dur="200" fill="hold"/>
                                        <p:tgtEl>
                                          <p:spTgt spid="137"/>
                                        </p:tgtEl>
                                        <p:attrNameLst>
                                          <p:attrName>ppt_w</p:attrName>
                                        </p:attrNameLst>
                                      </p:cBhvr>
                                      <p:tavLst>
                                        <p:tav tm="0">
                                          <p:val>
                                            <p:fltVal val="0"/>
                                          </p:val>
                                        </p:tav>
                                        <p:tav tm="100000">
                                          <p:val>
                                            <p:strVal val="#ppt_w"/>
                                          </p:val>
                                        </p:tav>
                                      </p:tavLst>
                                    </p:anim>
                                    <p:anim calcmode="lin" valueType="num">
                                      <p:cBhvr>
                                        <p:cTn id="40" dur="200" fill="hold"/>
                                        <p:tgtEl>
                                          <p:spTgt spid="137"/>
                                        </p:tgtEl>
                                        <p:attrNameLst>
                                          <p:attrName>ppt_h</p:attrName>
                                        </p:attrNameLst>
                                      </p:cBhvr>
                                      <p:tavLst>
                                        <p:tav tm="0">
                                          <p:val>
                                            <p:fltVal val="0"/>
                                          </p:val>
                                        </p:tav>
                                        <p:tav tm="100000">
                                          <p:val>
                                            <p:strVal val="#ppt_h"/>
                                          </p:val>
                                        </p:tav>
                                      </p:tavLst>
                                    </p:anim>
                                    <p:animEffect transition="in" filter="fade">
                                      <p:cBhvr>
                                        <p:cTn id="41" dur="200"/>
                                        <p:tgtEl>
                                          <p:spTgt spid="137"/>
                                        </p:tgtEl>
                                      </p:cBhvr>
                                    </p:animEffect>
                                  </p:childTnLst>
                                </p:cTn>
                              </p:par>
                              <p:par>
                                <p:cTn id="42" presetID="8" presetClass="emph" presetSubtype="0" fill="hold" grpId="1" nodeType="withEffect">
                                  <p:stCondLst>
                                    <p:cond delay="0"/>
                                  </p:stCondLst>
                                  <p:childTnLst>
                                    <p:animRot by="10800000">
                                      <p:cBhvr>
                                        <p:cTn id="43" dur="200" fill="hold"/>
                                        <p:tgtEl>
                                          <p:spTgt spid="137"/>
                                        </p:tgtEl>
                                        <p:attrNameLst>
                                          <p:attrName>r</p:attrName>
                                        </p:attrNameLst>
                                      </p:cBhvr>
                                    </p:animRot>
                                  </p:childTnLst>
                                </p:cTn>
                              </p:par>
                              <p:par>
                                <p:cTn id="44" presetID="53" presetClass="exit" presetSubtype="32" fill="hold" nodeType="withEffect">
                                  <p:stCondLst>
                                    <p:cond delay="0"/>
                                  </p:stCondLst>
                                  <p:childTnLst>
                                    <p:anim calcmode="lin" valueType="num">
                                      <p:cBhvr>
                                        <p:cTn id="45" dur="200"/>
                                        <p:tgtEl>
                                          <p:spTgt spid="154"/>
                                        </p:tgtEl>
                                        <p:attrNameLst>
                                          <p:attrName>ppt_w</p:attrName>
                                        </p:attrNameLst>
                                      </p:cBhvr>
                                      <p:tavLst>
                                        <p:tav tm="0">
                                          <p:val>
                                            <p:strVal val="ppt_w"/>
                                          </p:val>
                                        </p:tav>
                                        <p:tav tm="100000">
                                          <p:val>
                                            <p:fltVal val="0"/>
                                          </p:val>
                                        </p:tav>
                                      </p:tavLst>
                                    </p:anim>
                                    <p:anim calcmode="lin" valueType="num">
                                      <p:cBhvr>
                                        <p:cTn id="46" dur="200"/>
                                        <p:tgtEl>
                                          <p:spTgt spid="154"/>
                                        </p:tgtEl>
                                        <p:attrNameLst>
                                          <p:attrName>ppt_h</p:attrName>
                                        </p:attrNameLst>
                                      </p:cBhvr>
                                      <p:tavLst>
                                        <p:tav tm="0">
                                          <p:val>
                                            <p:strVal val="ppt_h"/>
                                          </p:val>
                                        </p:tav>
                                        <p:tav tm="100000">
                                          <p:val>
                                            <p:fltVal val="0"/>
                                          </p:val>
                                        </p:tav>
                                      </p:tavLst>
                                    </p:anim>
                                    <p:animEffect transition="out" filter="fade">
                                      <p:cBhvr>
                                        <p:cTn id="47" dur="200"/>
                                        <p:tgtEl>
                                          <p:spTgt spid="154"/>
                                        </p:tgtEl>
                                      </p:cBhvr>
                                    </p:animEffect>
                                    <p:set>
                                      <p:cBhvr>
                                        <p:cTn id="48" dur="1" fill="hold">
                                          <p:stCondLst>
                                            <p:cond delay="199"/>
                                          </p:stCondLst>
                                        </p:cTn>
                                        <p:tgtEl>
                                          <p:spTgt spid="154"/>
                                        </p:tgtEl>
                                        <p:attrNameLst>
                                          <p:attrName>style.visibility</p:attrName>
                                        </p:attrNameLst>
                                      </p:cBhvr>
                                      <p:to>
                                        <p:strVal val="hidden"/>
                                      </p:to>
                                    </p:set>
                                  </p:childTnLst>
                                </p:cTn>
                              </p:par>
                            </p:childTnLst>
                          </p:cTn>
                        </p:par>
                        <p:par>
                          <p:cTn id="49" fill="hold">
                            <p:stCondLst>
                              <p:cond delay="200"/>
                            </p:stCondLst>
                            <p:childTnLst>
                              <p:par>
                                <p:cTn id="50" presetID="1" presetClass="exit" presetSubtype="0" fill="hold" nodeType="afterEffect">
                                  <p:stCondLst>
                                    <p:cond delay="0"/>
                                  </p:stCondLst>
                                  <p:childTnLst>
                                    <p:set>
                                      <p:cBhvr>
                                        <p:cTn id="51" dur="1" fill="hold">
                                          <p:stCondLst>
                                            <p:cond delay="0"/>
                                          </p:stCondLst>
                                        </p:cTn>
                                        <p:tgtEl>
                                          <p:spTgt spid="138"/>
                                        </p:tgtEl>
                                        <p:attrNameLst>
                                          <p:attrName>style.visibility</p:attrName>
                                        </p:attrNameLst>
                                      </p:cBhvr>
                                      <p:to>
                                        <p:strVal val="hidden"/>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3"/>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79" restart="whenNotActive" fill="hold" evtFilter="cancelBubble" nodeType="interactiveSeq">
                <p:stCondLst>
                  <p:cond evt="onClick" delay="0">
                    <p:tgtEl>
                      <p:spTgt spid="151"/>
                    </p:tgtEl>
                  </p:cond>
                </p:stCondLst>
                <p:endSync evt="end" delay="0">
                  <p:rtn val="all"/>
                </p:endSync>
                <p:childTnLst>
                  <p:par>
                    <p:cTn id="80" fill="hold">
                      <p:stCondLst>
                        <p:cond delay="0"/>
                      </p:stCondLst>
                      <p:childTnLst>
                        <p:par>
                          <p:cTn id="81" fill="hold">
                            <p:stCondLst>
                              <p:cond delay="0"/>
                            </p:stCondLst>
                            <p:childTnLst>
                              <p:par>
                                <p:cTn id="82" presetID="53" presetClass="exit" presetSubtype="32" fill="hold" nodeType="withEffect">
                                  <p:stCondLst>
                                    <p:cond delay="0"/>
                                  </p:stCondLst>
                                  <p:childTnLst>
                                    <p:anim calcmode="lin" valueType="num">
                                      <p:cBhvr>
                                        <p:cTn id="83" dur="200"/>
                                        <p:tgtEl>
                                          <p:spTgt spid="138"/>
                                        </p:tgtEl>
                                        <p:attrNameLst>
                                          <p:attrName>ppt_w</p:attrName>
                                        </p:attrNameLst>
                                      </p:cBhvr>
                                      <p:tavLst>
                                        <p:tav tm="0">
                                          <p:val>
                                            <p:strVal val="ppt_w"/>
                                          </p:val>
                                        </p:tav>
                                        <p:tav tm="100000">
                                          <p:val>
                                            <p:fltVal val="0"/>
                                          </p:val>
                                        </p:tav>
                                      </p:tavLst>
                                    </p:anim>
                                    <p:anim calcmode="lin" valueType="num">
                                      <p:cBhvr>
                                        <p:cTn id="84" dur="200"/>
                                        <p:tgtEl>
                                          <p:spTgt spid="138"/>
                                        </p:tgtEl>
                                        <p:attrNameLst>
                                          <p:attrName>ppt_h</p:attrName>
                                        </p:attrNameLst>
                                      </p:cBhvr>
                                      <p:tavLst>
                                        <p:tav tm="0">
                                          <p:val>
                                            <p:strVal val="ppt_h"/>
                                          </p:val>
                                        </p:tav>
                                        <p:tav tm="100000">
                                          <p:val>
                                            <p:fltVal val="0"/>
                                          </p:val>
                                        </p:tav>
                                      </p:tavLst>
                                    </p:anim>
                                    <p:animEffect transition="out" filter="fade">
                                      <p:cBhvr>
                                        <p:cTn id="85" dur="200"/>
                                        <p:tgtEl>
                                          <p:spTgt spid="138"/>
                                        </p:tgtEl>
                                      </p:cBhvr>
                                    </p:animEffect>
                                    <p:set>
                                      <p:cBhvr>
                                        <p:cTn id="86" dur="1" fill="hold">
                                          <p:stCondLst>
                                            <p:cond delay="199"/>
                                          </p:stCondLst>
                                        </p:cTn>
                                        <p:tgtEl>
                                          <p:spTgt spid="138"/>
                                        </p:tgtEl>
                                        <p:attrNameLst>
                                          <p:attrName>style.visibility</p:attrName>
                                        </p:attrNameLst>
                                      </p:cBhvr>
                                      <p:to>
                                        <p:strVal val="hidden"/>
                                      </p:to>
                                    </p:set>
                                  </p:childTnLst>
                                </p:cTn>
                              </p:par>
                              <p:par>
                                <p:cTn id="87" presetID="8" presetClass="emph" presetSubtype="0" fill="hold" nodeType="withEffect">
                                  <p:stCondLst>
                                    <p:cond delay="0"/>
                                  </p:stCondLst>
                                  <p:childTnLst>
                                    <p:animRot by="10800000">
                                      <p:cBhvr>
                                        <p:cTn id="88" dur="200" fill="hold"/>
                                        <p:tgtEl>
                                          <p:spTgt spid="138"/>
                                        </p:tgtEl>
                                        <p:attrNameLst>
                                          <p:attrName>r</p:attrName>
                                        </p:attrNameLst>
                                      </p:cBhvr>
                                    </p:animRot>
                                  </p:childTnLst>
                                </p:cTn>
                              </p:par>
                              <p:par>
                                <p:cTn id="89" presetID="53" presetClass="exit" presetSubtype="32" fill="hold" grpId="2" nodeType="withEffect">
                                  <p:stCondLst>
                                    <p:cond delay="0"/>
                                  </p:stCondLst>
                                  <p:childTnLst>
                                    <p:anim calcmode="lin" valueType="num">
                                      <p:cBhvr>
                                        <p:cTn id="90" dur="200"/>
                                        <p:tgtEl>
                                          <p:spTgt spid="137"/>
                                        </p:tgtEl>
                                        <p:attrNameLst>
                                          <p:attrName>ppt_w</p:attrName>
                                        </p:attrNameLst>
                                      </p:cBhvr>
                                      <p:tavLst>
                                        <p:tav tm="0">
                                          <p:val>
                                            <p:strVal val="ppt_w"/>
                                          </p:val>
                                        </p:tav>
                                        <p:tav tm="100000">
                                          <p:val>
                                            <p:fltVal val="0"/>
                                          </p:val>
                                        </p:tav>
                                      </p:tavLst>
                                    </p:anim>
                                    <p:anim calcmode="lin" valueType="num">
                                      <p:cBhvr>
                                        <p:cTn id="91" dur="200"/>
                                        <p:tgtEl>
                                          <p:spTgt spid="137"/>
                                        </p:tgtEl>
                                        <p:attrNameLst>
                                          <p:attrName>ppt_h</p:attrName>
                                        </p:attrNameLst>
                                      </p:cBhvr>
                                      <p:tavLst>
                                        <p:tav tm="0">
                                          <p:val>
                                            <p:strVal val="ppt_h"/>
                                          </p:val>
                                        </p:tav>
                                        <p:tav tm="100000">
                                          <p:val>
                                            <p:fltVal val="0"/>
                                          </p:val>
                                        </p:tav>
                                      </p:tavLst>
                                    </p:anim>
                                    <p:animEffect transition="out" filter="fade">
                                      <p:cBhvr>
                                        <p:cTn id="92" dur="200"/>
                                        <p:tgtEl>
                                          <p:spTgt spid="137"/>
                                        </p:tgtEl>
                                      </p:cBhvr>
                                    </p:animEffect>
                                    <p:set>
                                      <p:cBhvr>
                                        <p:cTn id="93" dur="1" fill="hold">
                                          <p:stCondLst>
                                            <p:cond delay="199"/>
                                          </p:stCondLst>
                                        </p:cTn>
                                        <p:tgtEl>
                                          <p:spTgt spid="137"/>
                                        </p:tgtEl>
                                        <p:attrNameLst>
                                          <p:attrName>style.visibility</p:attrName>
                                        </p:attrNameLst>
                                      </p:cBhvr>
                                      <p:to>
                                        <p:strVal val="hidden"/>
                                      </p:to>
                                    </p:set>
                                  </p:childTnLst>
                                </p:cTn>
                              </p:par>
                              <p:par>
                                <p:cTn id="94" presetID="8" presetClass="emph" presetSubtype="0" fill="hold" grpId="3" nodeType="withEffect">
                                  <p:stCondLst>
                                    <p:cond delay="0"/>
                                  </p:stCondLst>
                                  <p:childTnLst>
                                    <p:animRot by="10800000">
                                      <p:cBhvr>
                                        <p:cTn id="95" dur="200" fill="hold"/>
                                        <p:tgtEl>
                                          <p:spTgt spid="137"/>
                                        </p:tgtEl>
                                        <p:attrNameLst>
                                          <p:attrName>r</p:attrName>
                                        </p:attrNameLst>
                                      </p:cBhvr>
                                    </p:animRot>
                                  </p:childTnLst>
                                </p:cTn>
                              </p:par>
                              <p:par>
                                <p:cTn id="96" presetID="1" presetClass="exit" presetSubtype="0" fill="hold" nodeType="withEffect">
                                  <p:stCondLst>
                                    <p:cond delay="0"/>
                                  </p:stCondLst>
                                  <p:childTnLst>
                                    <p:set>
                                      <p:cBhvr>
                                        <p:cTn id="97" dur="1" fill="hold">
                                          <p:stCondLst>
                                            <p:cond delay="0"/>
                                          </p:stCondLst>
                                        </p:cTn>
                                        <p:tgtEl>
                                          <p:spTgt spid="15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72"/>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7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5"/>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7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7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8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8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183"/>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200"/>
                                        <p:tgtEl>
                                          <p:spTgt spid="151"/>
                                        </p:tgtEl>
                                        <p:attrNameLst>
                                          <p:attrName>ppt_w</p:attrName>
                                        </p:attrNameLst>
                                      </p:cBhvr>
                                      <p:tavLst>
                                        <p:tav tm="0">
                                          <p:val>
                                            <p:strVal val="ppt_w"/>
                                          </p:val>
                                        </p:tav>
                                        <p:tav tm="100000">
                                          <p:val>
                                            <p:fltVal val="0"/>
                                          </p:val>
                                        </p:tav>
                                      </p:tavLst>
                                    </p:anim>
                                    <p:anim calcmode="lin" valueType="num">
                                      <p:cBhvr>
                                        <p:cTn id="124" dur="200"/>
                                        <p:tgtEl>
                                          <p:spTgt spid="151"/>
                                        </p:tgtEl>
                                        <p:attrNameLst>
                                          <p:attrName>ppt_h</p:attrName>
                                        </p:attrNameLst>
                                      </p:cBhvr>
                                      <p:tavLst>
                                        <p:tav tm="0">
                                          <p:val>
                                            <p:strVal val="ppt_h"/>
                                          </p:val>
                                        </p:tav>
                                        <p:tav tm="100000">
                                          <p:val>
                                            <p:fltVal val="0"/>
                                          </p:val>
                                        </p:tav>
                                      </p:tavLst>
                                    </p:anim>
                                    <p:animEffect transition="out" filter="fade">
                                      <p:cBhvr>
                                        <p:cTn id="125" dur="200"/>
                                        <p:tgtEl>
                                          <p:spTgt spid="151"/>
                                        </p:tgtEl>
                                      </p:cBhvr>
                                    </p:animEffect>
                                    <p:set>
                                      <p:cBhvr>
                                        <p:cTn id="126" dur="1" fill="hold">
                                          <p:stCondLst>
                                            <p:cond delay="199"/>
                                          </p:stCondLst>
                                        </p:cTn>
                                        <p:tgtEl>
                                          <p:spTgt spid="151"/>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154"/>
                                        </p:tgtEl>
                                        <p:attrNameLst>
                                          <p:attrName>style.visibility</p:attrName>
                                        </p:attrNameLst>
                                      </p:cBhvr>
                                      <p:to>
                                        <p:strVal val="visible"/>
                                      </p:to>
                                    </p:set>
                                    <p:anim calcmode="lin" valueType="num">
                                      <p:cBhvr>
                                        <p:cTn id="129" dur="200" fill="hold"/>
                                        <p:tgtEl>
                                          <p:spTgt spid="154"/>
                                        </p:tgtEl>
                                        <p:attrNameLst>
                                          <p:attrName>ppt_w</p:attrName>
                                        </p:attrNameLst>
                                      </p:cBhvr>
                                      <p:tavLst>
                                        <p:tav tm="0">
                                          <p:val>
                                            <p:fltVal val="0"/>
                                          </p:val>
                                        </p:tav>
                                        <p:tav tm="100000">
                                          <p:val>
                                            <p:strVal val="#ppt_w"/>
                                          </p:val>
                                        </p:tav>
                                      </p:tavLst>
                                    </p:anim>
                                    <p:anim calcmode="lin" valueType="num">
                                      <p:cBhvr>
                                        <p:cTn id="130" dur="200" fill="hold"/>
                                        <p:tgtEl>
                                          <p:spTgt spid="154"/>
                                        </p:tgtEl>
                                        <p:attrNameLst>
                                          <p:attrName>ppt_h</p:attrName>
                                        </p:attrNameLst>
                                      </p:cBhvr>
                                      <p:tavLst>
                                        <p:tav tm="0">
                                          <p:val>
                                            <p:fltVal val="0"/>
                                          </p:val>
                                        </p:tav>
                                        <p:tav tm="100000">
                                          <p:val>
                                            <p:strVal val="#ppt_h"/>
                                          </p:val>
                                        </p:tav>
                                      </p:tavLst>
                                    </p:anim>
                                    <p:animEffect transition="in" filter="fade">
                                      <p:cBhvr>
                                        <p:cTn id="131" dur="200"/>
                                        <p:tgtEl>
                                          <p:spTgt spid="154"/>
                                        </p:tgtEl>
                                      </p:cBhvr>
                                    </p:animEffect>
                                  </p:childTnLst>
                                </p:cTn>
                              </p:par>
                            </p:childTnLst>
                          </p:cTn>
                        </p:par>
                      </p:childTnLst>
                    </p:cTn>
                  </p:par>
                </p:childTnLst>
              </p:cTn>
              <p:nextCondLst>
                <p:cond evt="onClick" delay="0">
                  <p:tgtEl>
                    <p:spTgt spid="151"/>
                  </p:tgtEl>
                </p:cond>
              </p:nextCondLst>
            </p:seq>
            <p:seq concurrent="1" nextAc="seek">
              <p:cTn id="132" restart="whenNotActive" fill="hold" evtFilter="cancelBubble" nodeType="interactiveSeq">
                <p:stCondLst>
                  <p:cond evt="onClick" delay="0">
                    <p:tgtEl>
                      <p:spTgt spid="58"/>
                    </p:tgtEl>
                  </p:cond>
                </p:stCondLst>
                <p:endSync evt="end" delay="0">
                  <p:rtn val="all"/>
                </p:endSync>
                <p:childTnLst>
                  <p:par>
                    <p:cTn id="133" fill="hold">
                      <p:stCondLst>
                        <p:cond delay="0"/>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57"/>
                                        </p:tgtEl>
                                        <p:attrNameLst>
                                          <p:attrName>style.visibility</p:attrName>
                                        </p:attrNameLst>
                                      </p:cBhvr>
                                      <p:to>
                                        <p:strVal val="visible"/>
                                      </p:to>
                                    </p:set>
                                    <p:anim calcmode="lin" valueType="num">
                                      <p:cBhvr>
                                        <p:cTn id="137" dur="200" fill="hold"/>
                                        <p:tgtEl>
                                          <p:spTgt spid="57"/>
                                        </p:tgtEl>
                                        <p:attrNameLst>
                                          <p:attrName>ppt_w</p:attrName>
                                        </p:attrNameLst>
                                      </p:cBhvr>
                                      <p:tavLst>
                                        <p:tav tm="0">
                                          <p:val>
                                            <p:fltVal val="0"/>
                                          </p:val>
                                        </p:tav>
                                        <p:tav tm="100000">
                                          <p:val>
                                            <p:strVal val="#ppt_w"/>
                                          </p:val>
                                        </p:tav>
                                      </p:tavLst>
                                    </p:anim>
                                    <p:anim calcmode="lin" valueType="num">
                                      <p:cBhvr>
                                        <p:cTn id="138" dur="200" fill="hold"/>
                                        <p:tgtEl>
                                          <p:spTgt spid="57"/>
                                        </p:tgtEl>
                                        <p:attrNameLst>
                                          <p:attrName>ppt_h</p:attrName>
                                        </p:attrNameLst>
                                      </p:cBhvr>
                                      <p:tavLst>
                                        <p:tav tm="0">
                                          <p:val>
                                            <p:fltVal val="0"/>
                                          </p:val>
                                        </p:tav>
                                        <p:tav tm="100000">
                                          <p:val>
                                            <p:strVal val="#ppt_h"/>
                                          </p:val>
                                        </p:tav>
                                      </p:tavLst>
                                    </p:anim>
                                    <p:animEffect transition="in" filter="fade">
                                      <p:cBhvr>
                                        <p:cTn id="139" dur="200"/>
                                        <p:tgtEl>
                                          <p:spTgt spid="57"/>
                                        </p:tgtEl>
                                      </p:cBhvr>
                                    </p:animEffect>
                                  </p:childTnLst>
                                </p:cTn>
                              </p:par>
                              <p:par>
                                <p:cTn id="140" presetID="1" presetClass="exit" presetSubtype="0" fill="hold" nodeType="withEffect">
                                  <p:stCondLst>
                                    <p:cond delay="0"/>
                                  </p:stCondLst>
                                  <p:childTnLst>
                                    <p:set>
                                      <p:cBhvr>
                                        <p:cTn id="141" dur="1" fill="hold">
                                          <p:stCondLst>
                                            <p:cond delay="0"/>
                                          </p:stCondLst>
                                        </p:cTn>
                                        <p:tgtEl>
                                          <p:spTgt spid="58"/>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59"/>
                                        </p:tgtEl>
                                        <p:attrNameLst>
                                          <p:attrName>style.visibility</p:attrName>
                                        </p:attrNameLst>
                                      </p:cBhvr>
                                      <p:to>
                                        <p:strVal val="visible"/>
                                      </p:to>
                                    </p:set>
                                  </p:childTnLst>
                                </p:cTn>
                              </p:par>
                            </p:childTnLst>
                          </p:cTn>
                        </p:par>
                      </p:childTnLst>
                    </p:cTn>
                  </p:par>
                </p:childTnLst>
              </p:cTn>
              <p:nextCondLst>
                <p:cond evt="onClick" delay="0">
                  <p:tgtEl>
                    <p:spTgt spid="58"/>
                  </p:tgtEl>
                </p:cond>
              </p:nextCondLst>
            </p:seq>
            <p:seq concurrent="1" nextAc="seek">
              <p:cTn id="144" restart="whenNotActive" fill="hold" evtFilter="cancelBubble" nodeType="interactiveSeq">
                <p:stCondLst>
                  <p:cond evt="onClick" delay="0">
                    <p:tgtEl>
                      <p:spTgt spid="59"/>
                    </p:tgtEl>
                  </p:cond>
                </p:stCondLst>
                <p:endSync evt="end" delay="0">
                  <p:rtn val="all"/>
                </p:endSync>
                <p:childTnLst>
                  <p:par>
                    <p:cTn id="145" fill="hold">
                      <p:stCondLst>
                        <p:cond delay="0"/>
                      </p:stCondLst>
                      <p:childTnLst>
                        <p:par>
                          <p:cTn id="146" fill="hold">
                            <p:stCondLst>
                              <p:cond delay="0"/>
                            </p:stCondLst>
                            <p:childTnLst>
                              <p:par>
                                <p:cTn id="147" presetID="53" presetClass="exit" presetSubtype="32" fill="hold" nodeType="clickEffect">
                                  <p:stCondLst>
                                    <p:cond delay="0"/>
                                  </p:stCondLst>
                                  <p:childTnLst>
                                    <p:anim calcmode="lin" valueType="num">
                                      <p:cBhvr>
                                        <p:cTn id="148" dur="200"/>
                                        <p:tgtEl>
                                          <p:spTgt spid="57"/>
                                        </p:tgtEl>
                                        <p:attrNameLst>
                                          <p:attrName>ppt_w</p:attrName>
                                        </p:attrNameLst>
                                      </p:cBhvr>
                                      <p:tavLst>
                                        <p:tav tm="0">
                                          <p:val>
                                            <p:strVal val="ppt_w"/>
                                          </p:val>
                                        </p:tav>
                                        <p:tav tm="100000">
                                          <p:val>
                                            <p:fltVal val="0"/>
                                          </p:val>
                                        </p:tav>
                                      </p:tavLst>
                                    </p:anim>
                                    <p:anim calcmode="lin" valueType="num">
                                      <p:cBhvr>
                                        <p:cTn id="149" dur="200"/>
                                        <p:tgtEl>
                                          <p:spTgt spid="57"/>
                                        </p:tgtEl>
                                        <p:attrNameLst>
                                          <p:attrName>ppt_h</p:attrName>
                                        </p:attrNameLst>
                                      </p:cBhvr>
                                      <p:tavLst>
                                        <p:tav tm="0">
                                          <p:val>
                                            <p:strVal val="ppt_h"/>
                                          </p:val>
                                        </p:tav>
                                        <p:tav tm="100000">
                                          <p:val>
                                            <p:fltVal val="0"/>
                                          </p:val>
                                        </p:tav>
                                      </p:tavLst>
                                    </p:anim>
                                    <p:animEffect transition="out" filter="fade">
                                      <p:cBhvr>
                                        <p:cTn id="150" dur="200"/>
                                        <p:tgtEl>
                                          <p:spTgt spid="57"/>
                                        </p:tgtEl>
                                      </p:cBhvr>
                                    </p:animEffect>
                                    <p:set>
                                      <p:cBhvr>
                                        <p:cTn id="151" dur="1" fill="hold">
                                          <p:stCondLst>
                                            <p:cond delay="199"/>
                                          </p:stCondLst>
                                        </p:cTn>
                                        <p:tgtEl>
                                          <p:spTgt spid="57"/>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59"/>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58"/>
                                        </p:tgtEl>
                                        <p:attrNameLst>
                                          <p:attrName>style.visibility</p:attrName>
                                        </p:attrNameLst>
                                      </p:cBhvr>
                                      <p:to>
                                        <p:strVal val="visible"/>
                                      </p:to>
                                    </p:set>
                                  </p:childTnLst>
                                </p:cTn>
                              </p:par>
                            </p:childTnLst>
                          </p:cTn>
                        </p:par>
                      </p:childTnLst>
                    </p:cTn>
                  </p:par>
                </p:childTnLst>
              </p:cTn>
              <p:nextCondLst>
                <p:cond evt="onClick" delay="0">
                  <p:tgtEl>
                    <p:spTgt spid="59"/>
                  </p:tgtEl>
                </p:cond>
              </p:nextCondLst>
            </p:seq>
          </p:childTnLst>
        </p:cTn>
      </p:par>
    </p:tnLst>
    <p:bldLst>
      <p:bldP spid="3" grpId="0"/>
      <p:bldP spid="50" grpId="0" animBg="1"/>
      <p:bldP spid="50" grpId="1" animBg="1"/>
      <p:bldP spid="53" grpId="0" animBg="1"/>
      <p:bldP spid="53" grpId="1" animBg="1"/>
      <p:bldP spid="137" grpId="0" animBg="1"/>
      <p:bldP spid="137" grpId="1" animBg="1"/>
      <p:bldP spid="137" grpId="2" animBg="1"/>
      <p:bldP spid="137" grpId="3"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AFA251B-1AE8-4393-B93A-388FC1B4135E}"/>
              </a:ext>
            </a:extLst>
          </p:cNvPr>
          <p:cNvSpPr/>
          <p:nvPr/>
        </p:nvSpPr>
        <p:spPr>
          <a:xfrm>
            <a:off x="1232034" y="1876613"/>
            <a:ext cx="9716229" cy="3277116"/>
          </a:xfrm>
          <a:prstGeom prst="rect">
            <a:avLst/>
          </a:prstGeom>
        </p:spPr>
        <p:txBody>
          <a:bodyPr wrap="square">
            <a:spAutoFit/>
          </a:bodyPr>
          <a:lstStyle/>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为数据处理任务</a:t>
            </a:r>
            <a:r>
              <a:rPr lang="en-US" altLang="zh-CN" sz="2000" dirty="0">
                <a:effectLst>
                  <a:outerShdw blurRad="38100" dist="38100" dir="2700000" algn="tl">
                    <a:srgbClr val="000000">
                      <a:alpha val="43137"/>
                    </a:srgbClr>
                  </a:outerShdw>
                </a:effectLst>
              </a:rPr>
              <a:t>(</a:t>
            </a:r>
            <a:r>
              <a:rPr lang="zh-CN" altLang="zh-CN" sz="2000" dirty="0">
                <a:effectLst>
                  <a:outerShdw blurRad="38100" dist="38100" dir="2700000" algn="tl">
                    <a:srgbClr val="000000">
                      <a:alpha val="43137"/>
                    </a:srgbClr>
                  </a:outerShdw>
                </a:effectLst>
              </a:rPr>
              <a:t>如指定查询和计算派生值</a:t>
            </a:r>
            <a:r>
              <a:rPr lang="en-US" altLang="zh-CN" sz="2000" dirty="0">
                <a:effectLst>
                  <a:outerShdw blurRad="38100" dist="38100" dir="2700000" algn="tl">
                    <a:srgbClr val="000000">
                      <a:alpha val="43137"/>
                    </a:srgbClr>
                  </a:outerShdw>
                </a:effectLst>
              </a:rPr>
              <a:t>)</a:t>
            </a:r>
            <a:r>
              <a:rPr lang="zh-CN" altLang="zh-CN" sz="2000" dirty="0">
                <a:effectLst>
                  <a:outerShdw blurRad="38100" dist="38100" dir="2700000" algn="tl">
                    <a:srgbClr val="000000">
                      <a:alpha val="43137"/>
                    </a:srgbClr>
                  </a:outerShdw>
                </a:effectLst>
              </a:rPr>
              <a:t>提供表达式语言</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需要指定查询或从现有数据字段计算派生度量</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示例：</a:t>
            </a:r>
            <a:r>
              <a:rPr lang="zh-CN" altLang="zh-CN" sz="2000" dirty="0">
                <a:effectLst>
                  <a:outerShdw blurRad="38100" dist="38100" dir="2700000" algn="tl">
                    <a:srgbClr val="000000">
                      <a:alpha val="43137"/>
                    </a:srgbClr>
                  </a:outerShdw>
                </a:effectLst>
              </a:rPr>
              <a:t>在</a:t>
            </a:r>
            <a:r>
              <a:rPr lang="en-US" altLang="zh-CN" sz="2000" dirty="0">
                <a:effectLst>
                  <a:outerShdw blurRad="38100" dist="38100" dir="2700000" algn="tl">
                    <a:srgbClr val="000000">
                      <a:alpha val="43137"/>
                    </a:srgbClr>
                  </a:outerShdw>
                </a:effectLst>
              </a:rPr>
              <a:t>Polaris(</a:t>
            </a:r>
            <a:r>
              <a:rPr lang="zh-CN" altLang="zh-CN" sz="2000" dirty="0">
                <a:effectLst>
                  <a:outerShdw blurRad="38100" dist="38100" dir="2700000" algn="tl">
                    <a:srgbClr val="000000">
                      <a:alpha val="43137"/>
                    </a:srgbClr>
                  </a:outerShdw>
                </a:effectLst>
              </a:rPr>
              <a:t>现在的</a:t>
            </a:r>
            <a:r>
              <a:rPr lang="en-US" altLang="zh-CN" sz="2000" dirty="0">
                <a:effectLst>
                  <a:outerShdw blurRad="38100" dist="38100" dir="2700000" algn="tl">
                    <a:srgbClr val="000000">
                      <a:alpha val="43137"/>
                    </a:srgbClr>
                  </a:outerShdw>
                </a:effectLst>
              </a:rPr>
              <a:t>Tableau)[20]</a:t>
            </a:r>
            <a:r>
              <a:rPr lang="zh-CN" altLang="zh-CN" sz="2000" dirty="0">
                <a:effectLst>
                  <a:outerShdw blurRad="38100" dist="38100" dir="2700000" algn="tl">
                    <a:srgbClr val="000000">
                      <a:alpha val="43137"/>
                    </a:srgbClr>
                  </a:outerShdw>
                </a:effectLst>
              </a:rPr>
              <a:t>和</a:t>
            </a:r>
            <a:r>
              <a:rPr lang="en-US" altLang="zh-CN" sz="2000" dirty="0" err="1">
                <a:effectLst>
                  <a:outerShdw blurRad="38100" dist="38100" dir="2700000" algn="tl">
                    <a:srgbClr val="000000">
                      <a:alpha val="43137"/>
                    </a:srgbClr>
                  </a:outerShdw>
                </a:effectLst>
              </a:rPr>
              <a:t>prefuse</a:t>
            </a:r>
            <a:r>
              <a:rPr lang="en-US" altLang="zh-CN" sz="2000" dirty="0">
                <a:effectLst>
                  <a:outerShdw blurRad="38100" dist="38100" dir="2700000" algn="tl">
                    <a:srgbClr val="000000">
                      <a:alpha val="43137"/>
                    </a:srgbClr>
                  </a:outerShdw>
                </a:effectLst>
              </a:rPr>
              <a:t>[14]</a:t>
            </a:r>
            <a:r>
              <a:rPr lang="zh-CN" altLang="zh-CN" sz="2000" dirty="0">
                <a:effectLst>
                  <a:outerShdw blurRad="38100" dist="38100" dir="2700000" algn="tl">
                    <a:srgbClr val="000000">
                      <a:alpha val="43137"/>
                    </a:srgbClr>
                  </a:outerShdw>
                </a:effectLst>
              </a:rPr>
              <a:t>以及</a:t>
            </a:r>
            <a:r>
              <a:rPr lang="en-US" altLang="zh-CN" sz="2000" dirty="0">
                <a:effectLst>
                  <a:outerShdw blurRad="38100" dist="38100" dir="2700000" algn="tl">
                    <a:srgbClr val="000000">
                      <a:alpha val="43137"/>
                    </a:srgbClr>
                  </a:outerShdw>
                </a:effectLst>
              </a:rPr>
              <a:t>Improvise</a:t>
            </a:r>
            <a:r>
              <a:rPr lang="zh-CN" altLang="zh-CN" sz="2000" dirty="0">
                <a:effectLst>
                  <a:outerShdw blurRad="38100" dist="38100" dir="2700000" algn="tl">
                    <a:srgbClr val="000000">
                      <a:alpha val="43137"/>
                    </a:srgbClr>
                  </a:outerShdw>
                </a:effectLst>
              </a:rPr>
              <a:t>框架</a:t>
            </a:r>
            <a:r>
              <a:rPr lang="en-US" altLang="zh-CN" sz="2000" dirty="0">
                <a:effectLst>
                  <a:outerShdw blurRad="38100" dist="38100" dir="2700000" algn="tl">
                    <a:srgbClr val="000000">
                      <a:alpha val="43137"/>
                    </a:srgbClr>
                  </a:outerShdw>
                </a:effectLst>
              </a:rPr>
              <a:t>[23]</a:t>
            </a:r>
            <a:r>
              <a:rPr lang="zh-CN" altLang="zh-CN" sz="2000" dirty="0">
                <a:effectLst>
                  <a:outerShdw blurRad="38100" dist="38100" dir="2700000" algn="tl">
                    <a:srgbClr val="000000">
                      <a:alpha val="43137"/>
                    </a:srgbClr>
                  </a:outerShdw>
                </a:effectLst>
              </a:rPr>
              <a:t>中都使用</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数据列模式的实现会用到表达式模式</a:t>
            </a:r>
          </a:p>
        </p:txBody>
      </p:sp>
      <p:pic>
        <p:nvPicPr>
          <p:cNvPr id="59" name="图片 58">
            <a:extLst>
              <a:ext uri="{FF2B5EF4-FFF2-40B4-BE49-F238E27FC236}">
                <a16:creationId xmlns:a16="http://schemas.microsoft.com/office/drawing/2014/main" id="{ACC23A16-BF48-40DA-8008-E75F35374C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85572" y="1889299"/>
            <a:ext cx="7957038" cy="3662314"/>
          </a:xfrm>
          <a:prstGeom prst="rect">
            <a:avLst/>
          </a:prstGeom>
          <a:noFill/>
          <a:ln w="25400" cap="sq">
            <a:noFill/>
            <a:miter lim="800000"/>
          </a:ln>
          <a:effectLst/>
        </p:spPr>
      </p:pic>
      <p:sp>
        <p:nvSpPr>
          <p:cNvPr id="18" name="矩形 17">
            <a:extLst>
              <a:ext uri="{FF2B5EF4-FFF2-40B4-BE49-F238E27FC236}">
                <a16:creationId xmlns:a16="http://schemas.microsoft.com/office/drawing/2014/main" id="{C97E5B93-F7E6-4B3B-AC56-CADB717FDF0F}"/>
              </a:ext>
            </a:extLst>
          </p:cNvPr>
          <p:cNvSpPr/>
          <p:nvPr/>
        </p:nvSpPr>
        <p:spPr>
          <a:xfrm>
            <a:off x="201600" y="126000"/>
            <a:ext cx="11861800" cy="6565900"/>
          </a:xfrm>
          <a:prstGeom prst="rect">
            <a:avLst/>
          </a:prstGeom>
          <a:noFill/>
          <a:ln w="34925">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CE83F252-AC8D-4498-8403-2B243396F152}"/>
              </a:ext>
            </a:extLst>
          </p:cNvPr>
          <p:cNvSpPr/>
          <p:nvPr/>
        </p:nvSpPr>
        <p:spPr>
          <a:xfrm>
            <a:off x="449552" y="6294234"/>
            <a:ext cx="227397" cy="22739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411C877D-4C0A-4B5F-B2B8-CEDC1840168B}"/>
              </a:ext>
            </a:extLst>
          </p:cNvPr>
          <p:cNvSpPr/>
          <p:nvPr/>
        </p:nvSpPr>
        <p:spPr>
          <a:xfrm>
            <a:off x="821127" y="6294235"/>
            <a:ext cx="227397" cy="227397"/>
          </a:xfrm>
          <a:prstGeom prst="round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A6C063BB-ECCB-4FD3-A8F3-37DF03B6301B}"/>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F32FB2C3-C910-4F79-939E-E253617F5EE7}"/>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39" name="空心弧 138">
              <a:extLst>
                <a:ext uri="{FF2B5EF4-FFF2-40B4-BE49-F238E27FC236}">
                  <a16:creationId xmlns:a16="http://schemas.microsoft.com/office/drawing/2014/main" id="{67978442-D860-4608-BC90-D9AE9C3C440D}"/>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空心弧 139">
              <a:extLst>
                <a:ext uri="{FF2B5EF4-FFF2-40B4-BE49-F238E27FC236}">
                  <a16:creationId xmlns:a16="http://schemas.microsoft.com/office/drawing/2014/main" id="{1D141FB7-23CC-4FB7-AEE2-4C36E839C370}"/>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空心弧 140">
              <a:extLst>
                <a:ext uri="{FF2B5EF4-FFF2-40B4-BE49-F238E27FC236}">
                  <a16:creationId xmlns:a16="http://schemas.microsoft.com/office/drawing/2014/main" id="{6A9C356A-5FFE-432F-AA20-BDDAF5963D91}"/>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空心弧 141">
              <a:extLst>
                <a:ext uri="{FF2B5EF4-FFF2-40B4-BE49-F238E27FC236}">
                  <a16:creationId xmlns:a16="http://schemas.microsoft.com/office/drawing/2014/main" id="{6CEE3B5D-E63C-4DF5-AC26-687E0EE06CCB}"/>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空心弧 142">
              <a:extLst>
                <a:ext uri="{FF2B5EF4-FFF2-40B4-BE49-F238E27FC236}">
                  <a16:creationId xmlns:a16="http://schemas.microsoft.com/office/drawing/2014/main" id="{CFF1FF7F-B736-45E7-9DB4-A321C80BA2A1}"/>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空心弧 143">
              <a:extLst>
                <a:ext uri="{FF2B5EF4-FFF2-40B4-BE49-F238E27FC236}">
                  <a16:creationId xmlns:a16="http://schemas.microsoft.com/office/drawing/2014/main" id="{F3CB7765-E6BE-482D-BE03-C86222C8524F}"/>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空心弧 144">
              <a:extLst>
                <a:ext uri="{FF2B5EF4-FFF2-40B4-BE49-F238E27FC236}">
                  <a16:creationId xmlns:a16="http://schemas.microsoft.com/office/drawing/2014/main" id="{7A5C369D-E38D-491D-B87E-476092166A98}"/>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空心弧 145">
              <a:extLst>
                <a:ext uri="{FF2B5EF4-FFF2-40B4-BE49-F238E27FC236}">
                  <a16:creationId xmlns:a16="http://schemas.microsoft.com/office/drawing/2014/main" id="{6FD9B6C4-5FFB-4749-B799-6CBD1F3C848B}"/>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7" name="空心弧 146">
              <a:extLst>
                <a:ext uri="{FF2B5EF4-FFF2-40B4-BE49-F238E27FC236}">
                  <a16:creationId xmlns:a16="http://schemas.microsoft.com/office/drawing/2014/main" id="{35E84323-3D88-476F-AFCB-077110AC0671}"/>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空心弧 147">
              <a:extLst>
                <a:ext uri="{FF2B5EF4-FFF2-40B4-BE49-F238E27FC236}">
                  <a16:creationId xmlns:a16="http://schemas.microsoft.com/office/drawing/2014/main" id="{36D44635-96BC-49FC-B967-357E0F705D14}"/>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空心弧 148">
              <a:extLst>
                <a:ext uri="{FF2B5EF4-FFF2-40B4-BE49-F238E27FC236}">
                  <a16:creationId xmlns:a16="http://schemas.microsoft.com/office/drawing/2014/main" id="{7E90B9C6-8FD7-4691-A238-7DA9D5EF771E}"/>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空心弧 149">
              <a:extLst>
                <a:ext uri="{FF2B5EF4-FFF2-40B4-BE49-F238E27FC236}">
                  <a16:creationId xmlns:a16="http://schemas.microsoft.com/office/drawing/2014/main" id="{6FE478AA-99A6-4BF3-9B1C-AC4731287F94}"/>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1" name="组合 150">
            <a:extLst>
              <a:ext uri="{FF2B5EF4-FFF2-40B4-BE49-F238E27FC236}">
                <a16:creationId xmlns:a16="http://schemas.microsoft.com/office/drawing/2014/main" id="{D649B871-9A0E-44B9-A231-5DF98FB7920B}"/>
              </a:ext>
            </a:extLst>
          </p:cNvPr>
          <p:cNvGrpSpPr/>
          <p:nvPr/>
        </p:nvGrpSpPr>
        <p:grpSpPr>
          <a:xfrm>
            <a:off x="10591138" y="991157"/>
            <a:ext cx="638730" cy="638730"/>
            <a:chOff x="7520491" y="2335546"/>
            <a:chExt cx="907364" cy="907364"/>
          </a:xfrm>
        </p:grpSpPr>
        <p:pic>
          <p:nvPicPr>
            <p:cNvPr id="152" name="图片 151">
              <a:hlinkClick r:id="rId3" action="ppaction://hlinksldjump"/>
              <a:extLst>
                <a:ext uri="{FF2B5EF4-FFF2-40B4-BE49-F238E27FC236}">
                  <a16:creationId xmlns:a16="http://schemas.microsoft.com/office/drawing/2014/main" id="{3BDB8462-2CBF-4931-A4B7-51EEE45A3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153" name="直接箭头连接符 152">
              <a:extLst>
                <a:ext uri="{FF2B5EF4-FFF2-40B4-BE49-F238E27FC236}">
                  <a16:creationId xmlns:a16="http://schemas.microsoft.com/office/drawing/2014/main" id="{FD344393-59E0-44F3-A27D-D6741126EFEE}"/>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54" name="图片 153">
            <a:extLst>
              <a:ext uri="{FF2B5EF4-FFF2-40B4-BE49-F238E27FC236}">
                <a16:creationId xmlns:a16="http://schemas.microsoft.com/office/drawing/2014/main" id="{343A3C54-2A20-4DE3-B088-D309314E2E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155" name="组合 154">
            <a:extLst>
              <a:ext uri="{FF2B5EF4-FFF2-40B4-BE49-F238E27FC236}">
                <a16:creationId xmlns:a16="http://schemas.microsoft.com/office/drawing/2014/main" id="{7D1D6B39-B371-4F92-BE18-15CC0179A9E1}"/>
              </a:ext>
            </a:extLst>
          </p:cNvPr>
          <p:cNvGrpSpPr/>
          <p:nvPr/>
        </p:nvGrpSpPr>
        <p:grpSpPr>
          <a:xfrm>
            <a:off x="9799009" y="209783"/>
            <a:ext cx="2267566" cy="2202061"/>
            <a:chOff x="5390940" y="2894170"/>
            <a:chExt cx="2267566" cy="2202061"/>
          </a:xfrm>
        </p:grpSpPr>
        <p:sp>
          <p:nvSpPr>
            <p:cNvPr id="156" name="空心弧 155">
              <a:extLst>
                <a:ext uri="{FF2B5EF4-FFF2-40B4-BE49-F238E27FC236}">
                  <a16:creationId xmlns:a16="http://schemas.microsoft.com/office/drawing/2014/main" id="{C596A6A7-7C52-4F7A-90AB-4E8CA3B07F13}"/>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a:extLst>
                <a:ext uri="{FF2B5EF4-FFF2-40B4-BE49-F238E27FC236}">
                  <a16:creationId xmlns:a16="http://schemas.microsoft.com/office/drawing/2014/main" id="{0F112DA2-0B18-4456-931E-5C7C09ED632B}"/>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空心弧 157">
              <a:extLst>
                <a:ext uri="{FF2B5EF4-FFF2-40B4-BE49-F238E27FC236}">
                  <a16:creationId xmlns:a16="http://schemas.microsoft.com/office/drawing/2014/main" id="{81EEF864-1FFF-408C-8361-98E49FD65006}"/>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空心弧 158">
              <a:extLst>
                <a:ext uri="{FF2B5EF4-FFF2-40B4-BE49-F238E27FC236}">
                  <a16:creationId xmlns:a16="http://schemas.microsoft.com/office/drawing/2014/main" id="{F7C4DD21-1E19-4522-87CC-A8EE22EC9225}"/>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空心弧 159">
              <a:extLst>
                <a:ext uri="{FF2B5EF4-FFF2-40B4-BE49-F238E27FC236}">
                  <a16:creationId xmlns:a16="http://schemas.microsoft.com/office/drawing/2014/main" id="{C013DC63-29AA-43D0-A51A-3D890CB66A2B}"/>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7067ED2D-1711-4075-BB19-EEC81A421A21}"/>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30911EC2-1967-4D11-B718-D0CA15591010}"/>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a:extLst>
                <a:ext uri="{FF2B5EF4-FFF2-40B4-BE49-F238E27FC236}">
                  <a16:creationId xmlns:a16="http://schemas.microsoft.com/office/drawing/2014/main" id="{27F96F50-04EE-4B07-8BA5-7035CC806115}"/>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4" name="空心弧 163">
              <a:extLst>
                <a:ext uri="{FF2B5EF4-FFF2-40B4-BE49-F238E27FC236}">
                  <a16:creationId xmlns:a16="http://schemas.microsoft.com/office/drawing/2014/main" id="{038FEAA0-3454-44A0-ACEC-127725FFF837}"/>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2B329236-B495-41F8-A078-414630DFC46C}"/>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a:extLst>
                <a:ext uri="{FF2B5EF4-FFF2-40B4-BE49-F238E27FC236}">
                  <a16:creationId xmlns:a16="http://schemas.microsoft.com/office/drawing/2014/main" id="{A18A7A01-C683-4F65-9EE3-DF3A56D4A0B4}"/>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a:extLst>
                <a:ext uri="{FF2B5EF4-FFF2-40B4-BE49-F238E27FC236}">
                  <a16:creationId xmlns:a16="http://schemas.microsoft.com/office/drawing/2014/main" id="{2F77D2D1-7150-4B25-88C8-1061A361B67F}"/>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文本框 167">
              <a:extLst>
                <a:ext uri="{FF2B5EF4-FFF2-40B4-BE49-F238E27FC236}">
                  <a16:creationId xmlns:a16="http://schemas.microsoft.com/office/drawing/2014/main" id="{2AEA24CD-38EE-45B5-B49F-640560B6FBA8}"/>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169" name="文本框 168">
              <a:extLst>
                <a:ext uri="{FF2B5EF4-FFF2-40B4-BE49-F238E27FC236}">
                  <a16:creationId xmlns:a16="http://schemas.microsoft.com/office/drawing/2014/main" id="{526F3BBF-20A1-4A7E-AF4B-8C395080D79C}"/>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170" name="文本框 169">
              <a:extLst>
                <a:ext uri="{FF2B5EF4-FFF2-40B4-BE49-F238E27FC236}">
                  <a16:creationId xmlns:a16="http://schemas.microsoft.com/office/drawing/2014/main" id="{7640F72D-F17C-4C76-8D23-AD7FC5FD5978}"/>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171" name="文本框 170">
              <a:extLst>
                <a:ext uri="{FF2B5EF4-FFF2-40B4-BE49-F238E27FC236}">
                  <a16:creationId xmlns:a16="http://schemas.microsoft.com/office/drawing/2014/main" id="{A3E555A8-7EE7-4709-9906-A2CD32BDB16F}"/>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172" name="任意多边形: 形状 171">
            <a:hlinkClick r:id="rId6" action="ppaction://hlinksldjump"/>
            <a:extLst>
              <a:ext uri="{FF2B5EF4-FFF2-40B4-BE49-F238E27FC236}">
                <a16:creationId xmlns:a16="http://schemas.microsoft.com/office/drawing/2014/main" id="{DBA75587-641F-445A-BF1C-34A8051F845D}"/>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hlinkClick r:id="rId7" action="ppaction://hlinksldjump"/>
            <a:extLst>
              <a:ext uri="{FF2B5EF4-FFF2-40B4-BE49-F238E27FC236}">
                <a16:creationId xmlns:a16="http://schemas.microsoft.com/office/drawing/2014/main" id="{37D9D111-C9F3-47D9-B695-3F03FEE755B6}"/>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hlinkClick r:id="rId8" action="ppaction://hlinksldjump"/>
            <a:extLst>
              <a:ext uri="{FF2B5EF4-FFF2-40B4-BE49-F238E27FC236}">
                <a16:creationId xmlns:a16="http://schemas.microsoft.com/office/drawing/2014/main" id="{7280D24A-0835-4967-B4D8-3DC18B880B50}"/>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hlinkClick r:id="rId9" action="ppaction://hlinksldjump"/>
            <a:extLst>
              <a:ext uri="{FF2B5EF4-FFF2-40B4-BE49-F238E27FC236}">
                <a16:creationId xmlns:a16="http://schemas.microsoft.com/office/drawing/2014/main" id="{C219F2D9-85DE-42E5-A2EF-1C25D1FB6D29}"/>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hlinkClick r:id="rId10" action="ppaction://hlinksldjump"/>
            <a:extLst>
              <a:ext uri="{FF2B5EF4-FFF2-40B4-BE49-F238E27FC236}">
                <a16:creationId xmlns:a16="http://schemas.microsoft.com/office/drawing/2014/main" id="{C8CD2CF3-FA69-42F5-B548-8249A45AFB36}"/>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hlinkClick r:id="rId11" action="ppaction://hlinksldjump"/>
            <a:extLst>
              <a:ext uri="{FF2B5EF4-FFF2-40B4-BE49-F238E27FC236}">
                <a16:creationId xmlns:a16="http://schemas.microsoft.com/office/drawing/2014/main" id="{0BF315EA-8047-4490-85A5-FF47FD8B5E1F}"/>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hlinkClick r:id="rId12" action="ppaction://hlinksldjump"/>
            <a:extLst>
              <a:ext uri="{FF2B5EF4-FFF2-40B4-BE49-F238E27FC236}">
                <a16:creationId xmlns:a16="http://schemas.microsoft.com/office/drawing/2014/main" id="{8A8EBE3D-16AE-4C57-B6C9-26DFD4DC73AA}"/>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hlinkClick r:id="rId13" action="ppaction://hlinksldjump"/>
            <a:extLst>
              <a:ext uri="{FF2B5EF4-FFF2-40B4-BE49-F238E27FC236}">
                <a16:creationId xmlns:a16="http://schemas.microsoft.com/office/drawing/2014/main" id="{700C9272-472E-4C54-859E-897B69A53783}"/>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hlinkClick r:id="rId14" action="ppaction://hlinksldjump"/>
            <a:extLst>
              <a:ext uri="{FF2B5EF4-FFF2-40B4-BE49-F238E27FC236}">
                <a16:creationId xmlns:a16="http://schemas.microsoft.com/office/drawing/2014/main" id="{B664C701-04D8-48BE-9557-6DFE5721C135}"/>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hlinkClick r:id="rId15" action="ppaction://hlinksldjump"/>
            <a:extLst>
              <a:ext uri="{FF2B5EF4-FFF2-40B4-BE49-F238E27FC236}">
                <a16:creationId xmlns:a16="http://schemas.microsoft.com/office/drawing/2014/main" id="{FC658BBA-20F8-4E1A-A9AE-5BE40BF272F0}"/>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hlinkClick r:id="rId3" action="ppaction://hlinksldjump"/>
            <a:extLst>
              <a:ext uri="{FF2B5EF4-FFF2-40B4-BE49-F238E27FC236}">
                <a16:creationId xmlns:a16="http://schemas.microsoft.com/office/drawing/2014/main" id="{1AFCF30B-6AF8-44AF-AD89-EC9746165B28}"/>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hlinkClick r:id="rId16" action="ppaction://hlinksldjump"/>
            <a:extLst>
              <a:ext uri="{FF2B5EF4-FFF2-40B4-BE49-F238E27FC236}">
                <a16:creationId xmlns:a16="http://schemas.microsoft.com/office/drawing/2014/main" id="{36778AD5-9568-4FE9-B07F-7F9A38D9C2B5}"/>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56A876F1-0CAF-4226-A3B3-448357E77E92}"/>
              </a:ext>
            </a:extLst>
          </p:cNvPr>
          <p:cNvSpPr txBox="1"/>
          <p:nvPr/>
        </p:nvSpPr>
        <p:spPr>
          <a:xfrm>
            <a:off x="539916" y="414511"/>
            <a:ext cx="4991969"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6. Expression</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：表达</a:t>
            </a:r>
          </a:p>
        </p:txBody>
      </p:sp>
      <p:pic>
        <p:nvPicPr>
          <p:cNvPr id="60" name="图片 59">
            <a:extLst>
              <a:ext uri="{FF2B5EF4-FFF2-40B4-BE49-F238E27FC236}">
                <a16:creationId xmlns:a16="http://schemas.microsoft.com/office/drawing/2014/main" id="{766A8789-40CD-4395-A040-B9A5AC9F554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97517" y="562817"/>
            <a:ext cx="342005" cy="407933"/>
          </a:xfrm>
          <a:prstGeom prst="rect">
            <a:avLst/>
          </a:prstGeom>
        </p:spPr>
      </p:pic>
      <p:pic>
        <p:nvPicPr>
          <p:cNvPr id="61" name="图片 60">
            <a:extLst>
              <a:ext uri="{FF2B5EF4-FFF2-40B4-BE49-F238E27FC236}">
                <a16:creationId xmlns:a16="http://schemas.microsoft.com/office/drawing/2014/main" id="{9C2AE4E0-AD04-4DF8-B768-00B1EC260DF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99286" y="561982"/>
            <a:ext cx="341055" cy="406800"/>
          </a:xfrm>
          <a:prstGeom prst="rect">
            <a:avLst/>
          </a:prstGeom>
        </p:spPr>
      </p:pic>
    </p:spTree>
    <p:extLst>
      <p:ext uri="{BB962C8B-B14F-4D97-AF65-F5344CB8AC3E}">
        <p14:creationId xmlns:p14="http://schemas.microsoft.com/office/powerpoint/2010/main" val="403512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5"/>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6"/>
                                        </p:tgtEl>
                                      </p:cBhvr>
                                      <p:by x="75000" y="75000"/>
                                    </p:animScale>
                                  </p:childTnLst>
                                </p:cTn>
                              </p:par>
                              <p:par>
                                <p:cTn id="9"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0" dur="1000" fill="hold"/>
                                        <p:tgtEl>
                                          <p:spTgt spid="55"/>
                                        </p:tgtEl>
                                        <p:attrNameLst>
                                          <p:attrName>ppt_x</p:attrName>
                                          <p:attrName>ppt_y</p:attrName>
                                        </p:attrNameLst>
                                      </p:cBhvr>
                                    </p:animMotion>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56"/>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300"/>
                                        <p:tgtEl>
                                          <p:spTgt spid="3"/>
                                        </p:tgtEl>
                                      </p:cBhvr>
                                    </p:animEffect>
                                    <p:anim calcmode="lin" valueType="num">
                                      <p:cBhvr>
                                        <p:cTn id="20" dur="300" fill="hold"/>
                                        <p:tgtEl>
                                          <p:spTgt spid="3"/>
                                        </p:tgtEl>
                                        <p:attrNameLst>
                                          <p:attrName>ppt_x</p:attrName>
                                        </p:attrNameLst>
                                      </p:cBhvr>
                                      <p:tavLst>
                                        <p:tav tm="0">
                                          <p:val>
                                            <p:strVal val="#ppt_x"/>
                                          </p:val>
                                        </p:tav>
                                        <p:tav tm="100000">
                                          <p:val>
                                            <p:strVal val="#ppt_x"/>
                                          </p:val>
                                        </p:tav>
                                      </p:tavLst>
                                    </p:anim>
                                    <p:anim calcmode="lin" valueType="num">
                                      <p:cBhvr>
                                        <p:cTn id="21"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4"/>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 calcmode="lin" valueType="num">
                                      <p:cBhvr>
                                        <p:cTn id="27" dur="200" fill="hold"/>
                                        <p:tgtEl>
                                          <p:spTgt spid="151"/>
                                        </p:tgtEl>
                                        <p:attrNameLst>
                                          <p:attrName>ppt_w</p:attrName>
                                        </p:attrNameLst>
                                      </p:cBhvr>
                                      <p:tavLst>
                                        <p:tav tm="0">
                                          <p:val>
                                            <p:fltVal val="0"/>
                                          </p:val>
                                        </p:tav>
                                        <p:tav tm="100000">
                                          <p:val>
                                            <p:strVal val="#ppt_w"/>
                                          </p:val>
                                        </p:tav>
                                      </p:tavLst>
                                    </p:anim>
                                    <p:anim calcmode="lin" valueType="num">
                                      <p:cBhvr>
                                        <p:cTn id="28" dur="200" fill="hold"/>
                                        <p:tgtEl>
                                          <p:spTgt spid="151"/>
                                        </p:tgtEl>
                                        <p:attrNameLst>
                                          <p:attrName>ppt_h</p:attrName>
                                        </p:attrNameLst>
                                      </p:cBhvr>
                                      <p:tavLst>
                                        <p:tav tm="0">
                                          <p:val>
                                            <p:fltVal val="0"/>
                                          </p:val>
                                        </p:tav>
                                        <p:tav tm="100000">
                                          <p:val>
                                            <p:strVal val="#ppt_h"/>
                                          </p:val>
                                        </p:tav>
                                      </p:tavLst>
                                    </p:anim>
                                    <p:animEffect transition="in" filter="fade">
                                      <p:cBhvr>
                                        <p:cTn id="29" dur="200"/>
                                        <p:tgtEl>
                                          <p:spTgt spid="151"/>
                                        </p:tgtEl>
                                      </p:cBhvr>
                                    </p:animEffect>
                                  </p:childTnLst>
                                </p:cTn>
                              </p:par>
                              <p:par>
                                <p:cTn id="30" presetID="53" presetClass="entr" presetSubtype="16"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200" fill="hold"/>
                                        <p:tgtEl>
                                          <p:spTgt spid="138"/>
                                        </p:tgtEl>
                                        <p:attrNameLst>
                                          <p:attrName>ppt_w</p:attrName>
                                        </p:attrNameLst>
                                      </p:cBhvr>
                                      <p:tavLst>
                                        <p:tav tm="0">
                                          <p:val>
                                            <p:fltVal val="0"/>
                                          </p:val>
                                        </p:tav>
                                        <p:tav tm="100000">
                                          <p:val>
                                            <p:strVal val="#ppt_w"/>
                                          </p:val>
                                        </p:tav>
                                      </p:tavLst>
                                    </p:anim>
                                    <p:anim calcmode="lin" valueType="num">
                                      <p:cBhvr>
                                        <p:cTn id="33" dur="200" fill="hold"/>
                                        <p:tgtEl>
                                          <p:spTgt spid="138"/>
                                        </p:tgtEl>
                                        <p:attrNameLst>
                                          <p:attrName>ppt_h</p:attrName>
                                        </p:attrNameLst>
                                      </p:cBhvr>
                                      <p:tavLst>
                                        <p:tav tm="0">
                                          <p:val>
                                            <p:fltVal val="0"/>
                                          </p:val>
                                        </p:tav>
                                        <p:tav tm="100000">
                                          <p:val>
                                            <p:strVal val="#ppt_h"/>
                                          </p:val>
                                        </p:tav>
                                      </p:tavLst>
                                    </p:anim>
                                    <p:animEffect transition="in" filter="fade">
                                      <p:cBhvr>
                                        <p:cTn id="34" dur="200"/>
                                        <p:tgtEl>
                                          <p:spTgt spid="138"/>
                                        </p:tgtEl>
                                      </p:cBhvr>
                                    </p:animEffect>
                                  </p:childTnLst>
                                </p:cTn>
                              </p:par>
                              <p:par>
                                <p:cTn id="35" presetID="8" presetClass="emph" presetSubtype="0" fill="hold" nodeType="withEffect">
                                  <p:stCondLst>
                                    <p:cond delay="0"/>
                                  </p:stCondLst>
                                  <p:childTnLst>
                                    <p:animRot by="10800000">
                                      <p:cBhvr>
                                        <p:cTn id="36" dur="200" fill="hold"/>
                                        <p:tgtEl>
                                          <p:spTgt spid="138"/>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p:cTn id="39" dur="200" fill="hold"/>
                                        <p:tgtEl>
                                          <p:spTgt spid="137"/>
                                        </p:tgtEl>
                                        <p:attrNameLst>
                                          <p:attrName>ppt_w</p:attrName>
                                        </p:attrNameLst>
                                      </p:cBhvr>
                                      <p:tavLst>
                                        <p:tav tm="0">
                                          <p:val>
                                            <p:fltVal val="0"/>
                                          </p:val>
                                        </p:tav>
                                        <p:tav tm="100000">
                                          <p:val>
                                            <p:strVal val="#ppt_w"/>
                                          </p:val>
                                        </p:tav>
                                      </p:tavLst>
                                    </p:anim>
                                    <p:anim calcmode="lin" valueType="num">
                                      <p:cBhvr>
                                        <p:cTn id="40" dur="200" fill="hold"/>
                                        <p:tgtEl>
                                          <p:spTgt spid="137"/>
                                        </p:tgtEl>
                                        <p:attrNameLst>
                                          <p:attrName>ppt_h</p:attrName>
                                        </p:attrNameLst>
                                      </p:cBhvr>
                                      <p:tavLst>
                                        <p:tav tm="0">
                                          <p:val>
                                            <p:fltVal val="0"/>
                                          </p:val>
                                        </p:tav>
                                        <p:tav tm="100000">
                                          <p:val>
                                            <p:strVal val="#ppt_h"/>
                                          </p:val>
                                        </p:tav>
                                      </p:tavLst>
                                    </p:anim>
                                    <p:animEffect transition="in" filter="fade">
                                      <p:cBhvr>
                                        <p:cTn id="41" dur="200"/>
                                        <p:tgtEl>
                                          <p:spTgt spid="137"/>
                                        </p:tgtEl>
                                      </p:cBhvr>
                                    </p:animEffect>
                                  </p:childTnLst>
                                </p:cTn>
                              </p:par>
                              <p:par>
                                <p:cTn id="42" presetID="8" presetClass="emph" presetSubtype="0" fill="hold" grpId="1" nodeType="withEffect">
                                  <p:stCondLst>
                                    <p:cond delay="0"/>
                                  </p:stCondLst>
                                  <p:childTnLst>
                                    <p:animRot by="10800000">
                                      <p:cBhvr>
                                        <p:cTn id="43" dur="200" fill="hold"/>
                                        <p:tgtEl>
                                          <p:spTgt spid="137"/>
                                        </p:tgtEl>
                                        <p:attrNameLst>
                                          <p:attrName>r</p:attrName>
                                        </p:attrNameLst>
                                      </p:cBhvr>
                                    </p:animRot>
                                  </p:childTnLst>
                                </p:cTn>
                              </p:par>
                              <p:par>
                                <p:cTn id="44" presetID="53" presetClass="exit" presetSubtype="32" fill="hold" nodeType="withEffect">
                                  <p:stCondLst>
                                    <p:cond delay="0"/>
                                  </p:stCondLst>
                                  <p:childTnLst>
                                    <p:anim calcmode="lin" valueType="num">
                                      <p:cBhvr>
                                        <p:cTn id="45" dur="200"/>
                                        <p:tgtEl>
                                          <p:spTgt spid="154"/>
                                        </p:tgtEl>
                                        <p:attrNameLst>
                                          <p:attrName>ppt_w</p:attrName>
                                        </p:attrNameLst>
                                      </p:cBhvr>
                                      <p:tavLst>
                                        <p:tav tm="0">
                                          <p:val>
                                            <p:strVal val="ppt_w"/>
                                          </p:val>
                                        </p:tav>
                                        <p:tav tm="100000">
                                          <p:val>
                                            <p:fltVal val="0"/>
                                          </p:val>
                                        </p:tav>
                                      </p:tavLst>
                                    </p:anim>
                                    <p:anim calcmode="lin" valueType="num">
                                      <p:cBhvr>
                                        <p:cTn id="46" dur="200"/>
                                        <p:tgtEl>
                                          <p:spTgt spid="154"/>
                                        </p:tgtEl>
                                        <p:attrNameLst>
                                          <p:attrName>ppt_h</p:attrName>
                                        </p:attrNameLst>
                                      </p:cBhvr>
                                      <p:tavLst>
                                        <p:tav tm="0">
                                          <p:val>
                                            <p:strVal val="ppt_h"/>
                                          </p:val>
                                        </p:tav>
                                        <p:tav tm="100000">
                                          <p:val>
                                            <p:fltVal val="0"/>
                                          </p:val>
                                        </p:tav>
                                      </p:tavLst>
                                    </p:anim>
                                    <p:animEffect transition="out" filter="fade">
                                      <p:cBhvr>
                                        <p:cTn id="47" dur="200"/>
                                        <p:tgtEl>
                                          <p:spTgt spid="154"/>
                                        </p:tgtEl>
                                      </p:cBhvr>
                                    </p:animEffect>
                                    <p:set>
                                      <p:cBhvr>
                                        <p:cTn id="48" dur="1" fill="hold">
                                          <p:stCondLst>
                                            <p:cond delay="199"/>
                                          </p:stCondLst>
                                        </p:cTn>
                                        <p:tgtEl>
                                          <p:spTgt spid="154"/>
                                        </p:tgtEl>
                                        <p:attrNameLst>
                                          <p:attrName>style.visibility</p:attrName>
                                        </p:attrNameLst>
                                      </p:cBhvr>
                                      <p:to>
                                        <p:strVal val="hidden"/>
                                      </p:to>
                                    </p:set>
                                  </p:childTnLst>
                                </p:cTn>
                              </p:par>
                            </p:childTnLst>
                          </p:cTn>
                        </p:par>
                        <p:par>
                          <p:cTn id="49" fill="hold">
                            <p:stCondLst>
                              <p:cond delay="200"/>
                            </p:stCondLst>
                            <p:childTnLst>
                              <p:par>
                                <p:cTn id="50" presetID="1" presetClass="exit" presetSubtype="0" fill="hold" nodeType="afterEffect">
                                  <p:stCondLst>
                                    <p:cond delay="0"/>
                                  </p:stCondLst>
                                  <p:childTnLst>
                                    <p:set>
                                      <p:cBhvr>
                                        <p:cTn id="51" dur="1" fill="hold">
                                          <p:stCondLst>
                                            <p:cond delay="0"/>
                                          </p:stCondLst>
                                        </p:cTn>
                                        <p:tgtEl>
                                          <p:spTgt spid="138"/>
                                        </p:tgtEl>
                                        <p:attrNameLst>
                                          <p:attrName>style.visibility</p:attrName>
                                        </p:attrNameLst>
                                      </p:cBhvr>
                                      <p:to>
                                        <p:strVal val="hidden"/>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3"/>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79" restart="whenNotActive" fill="hold" evtFilter="cancelBubble" nodeType="interactiveSeq">
                <p:stCondLst>
                  <p:cond evt="onClick" delay="0">
                    <p:tgtEl>
                      <p:spTgt spid="151"/>
                    </p:tgtEl>
                  </p:cond>
                </p:stCondLst>
                <p:endSync evt="end" delay="0">
                  <p:rtn val="all"/>
                </p:endSync>
                <p:childTnLst>
                  <p:par>
                    <p:cTn id="80" fill="hold">
                      <p:stCondLst>
                        <p:cond delay="0"/>
                      </p:stCondLst>
                      <p:childTnLst>
                        <p:par>
                          <p:cTn id="81" fill="hold">
                            <p:stCondLst>
                              <p:cond delay="0"/>
                            </p:stCondLst>
                            <p:childTnLst>
                              <p:par>
                                <p:cTn id="82" presetID="53" presetClass="exit" presetSubtype="32" fill="hold" nodeType="withEffect">
                                  <p:stCondLst>
                                    <p:cond delay="0"/>
                                  </p:stCondLst>
                                  <p:childTnLst>
                                    <p:anim calcmode="lin" valueType="num">
                                      <p:cBhvr>
                                        <p:cTn id="83" dur="200"/>
                                        <p:tgtEl>
                                          <p:spTgt spid="138"/>
                                        </p:tgtEl>
                                        <p:attrNameLst>
                                          <p:attrName>ppt_w</p:attrName>
                                        </p:attrNameLst>
                                      </p:cBhvr>
                                      <p:tavLst>
                                        <p:tav tm="0">
                                          <p:val>
                                            <p:strVal val="ppt_w"/>
                                          </p:val>
                                        </p:tav>
                                        <p:tav tm="100000">
                                          <p:val>
                                            <p:fltVal val="0"/>
                                          </p:val>
                                        </p:tav>
                                      </p:tavLst>
                                    </p:anim>
                                    <p:anim calcmode="lin" valueType="num">
                                      <p:cBhvr>
                                        <p:cTn id="84" dur="200"/>
                                        <p:tgtEl>
                                          <p:spTgt spid="138"/>
                                        </p:tgtEl>
                                        <p:attrNameLst>
                                          <p:attrName>ppt_h</p:attrName>
                                        </p:attrNameLst>
                                      </p:cBhvr>
                                      <p:tavLst>
                                        <p:tav tm="0">
                                          <p:val>
                                            <p:strVal val="ppt_h"/>
                                          </p:val>
                                        </p:tav>
                                        <p:tav tm="100000">
                                          <p:val>
                                            <p:fltVal val="0"/>
                                          </p:val>
                                        </p:tav>
                                      </p:tavLst>
                                    </p:anim>
                                    <p:animEffect transition="out" filter="fade">
                                      <p:cBhvr>
                                        <p:cTn id="85" dur="200"/>
                                        <p:tgtEl>
                                          <p:spTgt spid="138"/>
                                        </p:tgtEl>
                                      </p:cBhvr>
                                    </p:animEffect>
                                    <p:set>
                                      <p:cBhvr>
                                        <p:cTn id="86" dur="1" fill="hold">
                                          <p:stCondLst>
                                            <p:cond delay="199"/>
                                          </p:stCondLst>
                                        </p:cTn>
                                        <p:tgtEl>
                                          <p:spTgt spid="138"/>
                                        </p:tgtEl>
                                        <p:attrNameLst>
                                          <p:attrName>style.visibility</p:attrName>
                                        </p:attrNameLst>
                                      </p:cBhvr>
                                      <p:to>
                                        <p:strVal val="hidden"/>
                                      </p:to>
                                    </p:set>
                                  </p:childTnLst>
                                </p:cTn>
                              </p:par>
                              <p:par>
                                <p:cTn id="87" presetID="8" presetClass="emph" presetSubtype="0" fill="hold" nodeType="withEffect">
                                  <p:stCondLst>
                                    <p:cond delay="0"/>
                                  </p:stCondLst>
                                  <p:childTnLst>
                                    <p:animRot by="10800000">
                                      <p:cBhvr>
                                        <p:cTn id="88" dur="200" fill="hold"/>
                                        <p:tgtEl>
                                          <p:spTgt spid="138"/>
                                        </p:tgtEl>
                                        <p:attrNameLst>
                                          <p:attrName>r</p:attrName>
                                        </p:attrNameLst>
                                      </p:cBhvr>
                                    </p:animRot>
                                  </p:childTnLst>
                                </p:cTn>
                              </p:par>
                              <p:par>
                                <p:cTn id="89" presetID="53" presetClass="exit" presetSubtype="32" fill="hold" grpId="2" nodeType="withEffect">
                                  <p:stCondLst>
                                    <p:cond delay="0"/>
                                  </p:stCondLst>
                                  <p:childTnLst>
                                    <p:anim calcmode="lin" valueType="num">
                                      <p:cBhvr>
                                        <p:cTn id="90" dur="200"/>
                                        <p:tgtEl>
                                          <p:spTgt spid="137"/>
                                        </p:tgtEl>
                                        <p:attrNameLst>
                                          <p:attrName>ppt_w</p:attrName>
                                        </p:attrNameLst>
                                      </p:cBhvr>
                                      <p:tavLst>
                                        <p:tav tm="0">
                                          <p:val>
                                            <p:strVal val="ppt_w"/>
                                          </p:val>
                                        </p:tav>
                                        <p:tav tm="100000">
                                          <p:val>
                                            <p:fltVal val="0"/>
                                          </p:val>
                                        </p:tav>
                                      </p:tavLst>
                                    </p:anim>
                                    <p:anim calcmode="lin" valueType="num">
                                      <p:cBhvr>
                                        <p:cTn id="91" dur="200"/>
                                        <p:tgtEl>
                                          <p:spTgt spid="137"/>
                                        </p:tgtEl>
                                        <p:attrNameLst>
                                          <p:attrName>ppt_h</p:attrName>
                                        </p:attrNameLst>
                                      </p:cBhvr>
                                      <p:tavLst>
                                        <p:tav tm="0">
                                          <p:val>
                                            <p:strVal val="ppt_h"/>
                                          </p:val>
                                        </p:tav>
                                        <p:tav tm="100000">
                                          <p:val>
                                            <p:fltVal val="0"/>
                                          </p:val>
                                        </p:tav>
                                      </p:tavLst>
                                    </p:anim>
                                    <p:animEffect transition="out" filter="fade">
                                      <p:cBhvr>
                                        <p:cTn id="92" dur="200"/>
                                        <p:tgtEl>
                                          <p:spTgt spid="137"/>
                                        </p:tgtEl>
                                      </p:cBhvr>
                                    </p:animEffect>
                                    <p:set>
                                      <p:cBhvr>
                                        <p:cTn id="93" dur="1" fill="hold">
                                          <p:stCondLst>
                                            <p:cond delay="199"/>
                                          </p:stCondLst>
                                        </p:cTn>
                                        <p:tgtEl>
                                          <p:spTgt spid="137"/>
                                        </p:tgtEl>
                                        <p:attrNameLst>
                                          <p:attrName>style.visibility</p:attrName>
                                        </p:attrNameLst>
                                      </p:cBhvr>
                                      <p:to>
                                        <p:strVal val="hidden"/>
                                      </p:to>
                                    </p:set>
                                  </p:childTnLst>
                                </p:cTn>
                              </p:par>
                              <p:par>
                                <p:cTn id="94" presetID="8" presetClass="emph" presetSubtype="0" fill="hold" grpId="3" nodeType="withEffect">
                                  <p:stCondLst>
                                    <p:cond delay="0"/>
                                  </p:stCondLst>
                                  <p:childTnLst>
                                    <p:animRot by="10800000">
                                      <p:cBhvr>
                                        <p:cTn id="95" dur="200" fill="hold"/>
                                        <p:tgtEl>
                                          <p:spTgt spid="137"/>
                                        </p:tgtEl>
                                        <p:attrNameLst>
                                          <p:attrName>r</p:attrName>
                                        </p:attrNameLst>
                                      </p:cBhvr>
                                    </p:animRot>
                                  </p:childTnLst>
                                </p:cTn>
                              </p:par>
                              <p:par>
                                <p:cTn id="96" presetID="1" presetClass="exit" presetSubtype="0" fill="hold" nodeType="withEffect">
                                  <p:stCondLst>
                                    <p:cond delay="0"/>
                                  </p:stCondLst>
                                  <p:childTnLst>
                                    <p:set>
                                      <p:cBhvr>
                                        <p:cTn id="97" dur="1" fill="hold">
                                          <p:stCondLst>
                                            <p:cond delay="0"/>
                                          </p:stCondLst>
                                        </p:cTn>
                                        <p:tgtEl>
                                          <p:spTgt spid="15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72"/>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7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5"/>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7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7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8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8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183"/>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200"/>
                                        <p:tgtEl>
                                          <p:spTgt spid="151"/>
                                        </p:tgtEl>
                                        <p:attrNameLst>
                                          <p:attrName>ppt_w</p:attrName>
                                        </p:attrNameLst>
                                      </p:cBhvr>
                                      <p:tavLst>
                                        <p:tav tm="0">
                                          <p:val>
                                            <p:strVal val="ppt_w"/>
                                          </p:val>
                                        </p:tav>
                                        <p:tav tm="100000">
                                          <p:val>
                                            <p:fltVal val="0"/>
                                          </p:val>
                                        </p:tav>
                                      </p:tavLst>
                                    </p:anim>
                                    <p:anim calcmode="lin" valueType="num">
                                      <p:cBhvr>
                                        <p:cTn id="124" dur="200"/>
                                        <p:tgtEl>
                                          <p:spTgt spid="151"/>
                                        </p:tgtEl>
                                        <p:attrNameLst>
                                          <p:attrName>ppt_h</p:attrName>
                                        </p:attrNameLst>
                                      </p:cBhvr>
                                      <p:tavLst>
                                        <p:tav tm="0">
                                          <p:val>
                                            <p:strVal val="ppt_h"/>
                                          </p:val>
                                        </p:tav>
                                        <p:tav tm="100000">
                                          <p:val>
                                            <p:fltVal val="0"/>
                                          </p:val>
                                        </p:tav>
                                      </p:tavLst>
                                    </p:anim>
                                    <p:animEffect transition="out" filter="fade">
                                      <p:cBhvr>
                                        <p:cTn id="125" dur="200"/>
                                        <p:tgtEl>
                                          <p:spTgt spid="151"/>
                                        </p:tgtEl>
                                      </p:cBhvr>
                                    </p:animEffect>
                                    <p:set>
                                      <p:cBhvr>
                                        <p:cTn id="126" dur="1" fill="hold">
                                          <p:stCondLst>
                                            <p:cond delay="199"/>
                                          </p:stCondLst>
                                        </p:cTn>
                                        <p:tgtEl>
                                          <p:spTgt spid="151"/>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154"/>
                                        </p:tgtEl>
                                        <p:attrNameLst>
                                          <p:attrName>style.visibility</p:attrName>
                                        </p:attrNameLst>
                                      </p:cBhvr>
                                      <p:to>
                                        <p:strVal val="visible"/>
                                      </p:to>
                                    </p:set>
                                    <p:anim calcmode="lin" valueType="num">
                                      <p:cBhvr>
                                        <p:cTn id="129" dur="200" fill="hold"/>
                                        <p:tgtEl>
                                          <p:spTgt spid="154"/>
                                        </p:tgtEl>
                                        <p:attrNameLst>
                                          <p:attrName>ppt_w</p:attrName>
                                        </p:attrNameLst>
                                      </p:cBhvr>
                                      <p:tavLst>
                                        <p:tav tm="0">
                                          <p:val>
                                            <p:fltVal val="0"/>
                                          </p:val>
                                        </p:tav>
                                        <p:tav tm="100000">
                                          <p:val>
                                            <p:strVal val="#ppt_w"/>
                                          </p:val>
                                        </p:tav>
                                      </p:tavLst>
                                    </p:anim>
                                    <p:anim calcmode="lin" valueType="num">
                                      <p:cBhvr>
                                        <p:cTn id="130" dur="200" fill="hold"/>
                                        <p:tgtEl>
                                          <p:spTgt spid="154"/>
                                        </p:tgtEl>
                                        <p:attrNameLst>
                                          <p:attrName>ppt_h</p:attrName>
                                        </p:attrNameLst>
                                      </p:cBhvr>
                                      <p:tavLst>
                                        <p:tav tm="0">
                                          <p:val>
                                            <p:fltVal val="0"/>
                                          </p:val>
                                        </p:tav>
                                        <p:tav tm="100000">
                                          <p:val>
                                            <p:strVal val="#ppt_h"/>
                                          </p:val>
                                        </p:tav>
                                      </p:tavLst>
                                    </p:anim>
                                    <p:animEffect transition="in" filter="fade">
                                      <p:cBhvr>
                                        <p:cTn id="131" dur="200"/>
                                        <p:tgtEl>
                                          <p:spTgt spid="154"/>
                                        </p:tgtEl>
                                      </p:cBhvr>
                                    </p:animEffect>
                                  </p:childTnLst>
                                </p:cTn>
                              </p:par>
                            </p:childTnLst>
                          </p:cTn>
                        </p:par>
                      </p:childTnLst>
                    </p:cTn>
                  </p:par>
                </p:childTnLst>
              </p:cTn>
              <p:nextCondLst>
                <p:cond evt="onClick" delay="0">
                  <p:tgtEl>
                    <p:spTgt spid="151"/>
                  </p:tgtEl>
                </p:cond>
              </p:nextCondLst>
            </p:seq>
            <p:seq concurrent="1" nextAc="seek">
              <p:cTn id="132" restart="whenNotActive" fill="hold" evtFilter="cancelBubble" nodeType="interactiveSeq">
                <p:stCondLst>
                  <p:cond evt="onClick" delay="0">
                    <p:tgtEl>
                      <p:spTgt spid="60"/>
                    </p:tgtEl>
                  </p:cond>
                </p:stCondLst>
                <p:endSync evt="end" delay="0">
                  <p:rtn val="all"/>
                </p:endSync>
                <p:childTnLst>
                  <p:par>
                    <p:cTn id="133" fill="hold">
                      <p:stCondLst>
                        <p:cond delay="0"/>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59"/>
                                        </p:tgtEl>
                                        <p:attrNameLst>
                                          <p:attrName>style.visibility</p:attrName>
                                        </p:attrNameLst>
                                      </p:cBhvr>
                                      <p:to>
                                        <p:strVal val="visible"/>
                                      </p:to>
                                    </p:set>
                                    <p:anim calcmode="lin" valueType="num">
                                      <p:cBhvr>
                                        <p:cTn id="137" dur="200" fill="hold"/>
                                        <p:tgtEl>
                                          <p:spTgt spid="59"/>
                                        </p:tgtEl>
                                        <p:attrNameLst>
                                          <p:attrName>ppt_w</p:attrName>
                                        </p:attrNameLst>
                                      </p:cBhvr>
                                      <p:tavLst>
                                        <p:tav tm="0">
                                          <p:val>
                                            <p:fltVal val="0"/>
                                          </p:val>
                                        </p:tav>
                                        <p:tav tm="100000">
                                          <p:val>
                                            <p:strVal val="#ppt_w"/>
                                          </p:val>
                                        </p:tav>
                                      </p:tavLst>
                                    </p:anim>
                                    <p:anim calcmode="lin" valueType="num">
                                      <p:cBhvr>
                                        <p:cTn id="138" dur="200" fill="hold"/>
                                        <p:tgtEl>
                                          <p:spTgt spid="59"/>
                                        </p:tgtEl>
                                        <p:attrNameLst>
                                          <p:attrName>ppt_h</p:attrName>
                                        </p:attrNameLst>
                                      </p:cBhvr>
                                      <p:tavLst>
                                        <p:tav tm="0">
                                          <p:val>
                                            <p:fltVal val="0"/>
                                          </p:val>
                                        </p:tav>
                                        <p:tav tm="100000">
                                          <p:val>
                                            <p:strVal val="#ppt_h"/>
                                          </p:val>
                                        </p:tav>
                                      </p:tavLst>
                                    </p:anim>
                                    <p:animEffect transition="in" filter="fade">
                                      <p:cBhvr>
                                        <p:cTn id="139" dur="200"/>
                                        <p:tgtEl>
                                          <p:spTgt spid="59"/>
                                        </p:tgtEl>
                                      </p:cBhvr>
                                    </p:animEffect>
                                  </p:childTnLst>
                                </p:cTn>
                              </p:par>
                              <p:par>
                                <p:cTn id="140" presetID="1" presetClass="exit" presetSubtype="0" fill="hold" nodeType="withEffect">
                                  <p:stCondLst>
                                    <p:cond delay="0"/>
                                  </p:stCondLst>
                                  <p:childTnLst>
                                    <p:set>
                                      <p:cBhvr>
                                        <p:cTn id="141" dur="1" fill="hold">
                                          <p:stCondLst>
                                            <p:cond delay="0"/>
                                          </p:stCondLst>
                                        </p:cTn>
                                        <p:tgtEl>
                                          <p:spTgt spid="60"/>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61"/>
                                        </p:tgtEl>
                                        <p:attrNameLst>
                                          <p:attrName>style.visibility</p:attrName>
                                        </p:attrNameLst>
                                      </p:cBhvr>
                                      <p:to>
                                        <p:strVal val="visible"/>
                                      </p:to>
                                    </p:set>
                                  </p:childTnLst>
                                </p:cTn>
                              </p:par>
                            </p:childTnLst>
                          </p:cTn>
                        </p:par>
                      </p:childTnLst>
                    </p:cTn>
                  </p:par>
                </p:childTnLst>
              </p:cTn>
              <p:nextCondLst>
                <p:cond evt="onClick" delay="0">
                  <p:tgtEl>
                    <p:spTgt spid="60"/>
                  </p:tgtEl>
                </p:cond>
              </p:nextCondLst>
            </p:seq>
            <p:seq concurrent="1" nextAc="seek">
              <p:cTn id="144" restart="whenNotActive" fill="hold" evtFilter="cancelBubble" nodeType="interactiveSeq">
                <p:stCondLst>
                  <p:cond evt="onClick" delay="0">
                    <p:tgtEl>
                      <p:spTgt spid="61"/>
                    </p:tgtEl>
                  </p:cond>
                </p:stCondLst>
                <p:endSync evt="end" delay="0">
                  <p:rtn val="all"/>
                </p:endSync>
                <p:childTnLst>
                  <p:par>
                    <p:cTn id="145" fill="hold">
                      <p:stCondLst>
                        <p:cond delay="0"/>
                      </p:stCondLst>
                      <p:childTnLst>
                        <p:par>
                          <p:cTn id="146" fill="hold">
                            <p:stCondLst>
                              <p:cond delay="0"/>
                            </p:stCondLst>
                            <p:childTnLst>
                              <p:par>
                                <p:cTn id="147" presetID="53" presetClass="exit" presetSubtype="32" fill="hold" nodeType="clickEffect">
                                  <p:stCondLst>
                                    <p:cond delay="0"/>
                                  </p:stCondLst>
                                  <p:childTnLst>
                                    <p:anim calcmode="lin" valueType="num">
                                      <p:cBhvr>
                                        <p:cTn id="148" dur="200"/>
                                        <p:tgtEl>
                                          <p:spTgt spid="59"/>
                                        </p:tgtEl>
                                        <p:attrNameLst>
                                          <p:attrName>ppt_w</p:attrName>
                                        </p:attrNameLst>
                                      </p:cBhvr>
                                      <p:tavLst>
                                        <p:tav tm="0">
                                          <p:val>
                                            <p:strVal val="ppt_w"/>
                                          </p:val>
                                        </p:tav>
                                        <p:tav tm="100000">
                                          <p:val>
                                            <p:fltVal val="0"/>
                                          </p:val>
                                        </p:tav>
                                      </p:tavLst>
                                    </p:anim>
                                    <p:anim calcmode="lin" valueType="num">
                                      <p:cBhvr>
                                        <p:cTn id="149" dur="200"/>
                                        <p:tgtEl>
                                          <p:spTgt spid="59"/>
                                        </p:tgtEl>
                                        <p:attrNameLst>
                                          <p:attrName>ppt_h</p:attrName>
                                        </p:attrNameLst>
                                      </p:cBhvr>
                                      <p:tavLst>
                                        <p:tav tm="0">
                                          <p:val>
                                            <p:strVal val="ppt_h"/>
                                          </p:val>
                                        </p:tav>
                                        <p:tav tm="100000">
                                          <p:val>
                                            <p:fltVal val="0"/>
                                          </p:val>
                                        </p:tav>
                                      </p:tavLst>
                                    </p:anim>
                                    <p:animEffect transition="out" filter="fade">
                                      <p:cBhvr>
                                        <p:cTn id="150" dur="200"/>
                                        <p:tgtEl>
                                          <p:spTgt spid="59"/>
                                        </p:tgtEl>
                                      </p:cBhvr>
                                    </p:animEffect>
                                    <p:set>
                                      <p:cBhvr>
                                        <p:cTn id="151" dur="1" fill="hold">
                                          <p:stCondLst>
                                            <p:cond delay="199"/>
                                          </p:stCondLst>
                                        </p:cTn>
                                        <p:tgtEl>
                                          <p:spTgt spid="5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61"/>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60"/>
                                        </p:tgtEl>
                                        <p:attrNameLst>
                                          <p:attrName>style.visibility</p:attrName>
                                        </p:attrNameLst>
                                      </p:cBhvr>
                                      <p:to>
                                        <p:strVal val="visible"/>
                                      </p:to>
                                    </p:set>
                                  </p:childTnLst>
                                </p:cTn>
                              </p:par>
                            </p:childTnLst>
                          </p:cTn>
                        </p:par>
                      </p:childTnLst>
                    </p:cTn>
                  </p:par>
                </p:childTnLst>
              </p:cTn>
              <p:nextCondLst>
                <p:cond evt="onClick" delay="0">
                  <p:tgtEl>
                    <p:spTgt spid="61"/>
                  </p:tgtEl>
                </p:cond>
              </p:nextCondLst>
            </p:seq>
          </p:childTnLst>
        </p:cTn>
      </p:par>
    </p:tnLst>
    <p:bldLst>
      <p:bldP spid="3" grpId="0"/>
      <p:bldP spid="55" grpId="0" animBg="1"/>
      <p:bldP spid="55" grpId="1" animBg="1"/>
      <p:bldP spid="56" grpId="0" animBg="1"/>
      <p:bldP spid="56" grpId="1" animBg="1"/>
      <p:bldP spid="137" grpId="0" animBg="1"/>
      <p:bldP spid="137" grpId="1" animBg="1"/>
      <p:bldP spid="137" grpId="2" animBg="1"/>
      <p:bldP spid="137" grpId="3"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FFC95A0-23C0-4297-BA37-32D3C561A9F6}"/>
              </a:ext>
            </a:extLst>
          </p:cNvPr>
          <p:cNvSpPr/>
          <p:nvPr/>
        </p:nvSpPr>
        <p:spPr>
          <a:xfrm>
            <a:off x="1037022" y="1804700"/>
            <a:ext cx="10487009" cy="3277116"/>
          </a:xfrm>
          <a:prstGeom prst="rect">
            <a:avLst/>
          </a:prstGeom>
        </p:spPr>
        <p:txBody>
          <a:bodyPr wrap="square">
            <a:spAutoFit/>
          </a:bodyPr>
          <a:lstStyle/>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为实现时间敏感的、可能重复的操作提供可调度的活动</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需要使用对时间敏感的循环操作</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示例：</a:t>
            </a:r>
            <a:r>
              <a:rPr lang="en-US" altLang="zh-CN" sz="2000" dirty="0">
                <a:effectLst>
                  <a:outerShdw blurRad="38100" dist="38100" dir="2700000" algn="tl">
                    <a:srgbClr val="000000">
                      <a:alpha val="43137"/>
                    </a:srgbClr>
                  </a:outerShdw>
                </a:effectLst>
              </a:rPr>
              <a:t>Information Visualizer [5]</a:t>
            </a:r>
            <a:r>
              <a:rPr lang="zh-CN" altLang="zh-CN" sz="2000" dirty="0">
                <a:effectLst>
                  <a:outerShdw blurRad="38100" dist="38100" dir="2700000" algn="tl">
                    <a:srgbClr val="000000">
                      <a:alpha val="43137"/>
                    </a:srgbClr>
                  </a:outerShdw>
                </a:effectLst>
              </a:rPr>
              <a:t>，</a:t>
            </a:r>
            <a:r>
              <a:rPr lang="en-US" altLang="zh-CN" sz="2000" dirty="0" err="1">
                <a:effectLst>
                  <a:outerShdw blurRad="38100" dist="38100" dir="2700000" algn="tl">
                    <a:srgbClr val="000000">
                      <a:alpha val="43137"/>
                    </a:srgbClr>
                  </a:outerShdw>
                </a:effectLst>
              </a:rPr>
              <a:t>Artkit</a:t>
            </a:r>
            <a:r>
              <a:rPr lang="zh-CN" altLang="zh-CN" sz="2000" dirty="0">
                <a:effectLst>
                  <a:outerShdw blurRad="38100" dist="38100" dir="2700000" algn="tl">
                    <a:srgbClr val="000000">
                      <a:alpha val="43137"/>
                    </a:srgbClr>
                  </a:outerShdw>
                </a:effectLst>
              </a:rPr>
              <a:t>用户界面工具包</a:t>
            </a:r>
            <a:r>
              <a:rPr lang="en-US" altLang="zh-CN" sz="2000" dirty="0">
                <a:effectLst>
                  <a:outerShdw blurRad="38100" dist="38100" dir="2700000" algn="tl">
                    <a:srgbClr val="000000">
                      <a:alpha val="43137"/>
                    </a:srgbClr>
                  </a:outerShdw>
                </a:effectLst>
              </a:rPr>
              <a:t>[15]</a:t>
            </a:r>
            <a:r>
              <a:rPr lang="zh-CN" altLang="zh-CN" sz="2000" dirty="0">
                <a:effectLst>
                  <a:outerShdw blurRad="38100" dist="38100" dir="2700000" algn="tl">
                    <a:srgbClr val="000000">
                      <a:alpha val="43137"/>
                    </a:srgbClr>
                  </a:outerShdw>
                </a:effectLst>
              </a:rPr>
              <a:t>，</a:t>
            </a:r>
            <a:r>
              <a:rPr lang="en-US" altLang="zh-CN" sz="2000" dirty="0">
                <a:effectLst>
                  <a:outerShdw blurRad="38100" dist="38100" dir="2700000" algn="tl">
                    <a:srgbClr val="000000">
                      <a:alpha val="43137"/>
                    </a:srgbClr>
                  </a:outerShdw>
                </a:effectLst>
              </a:rPr>
              <a:t>Piccolo[3]</a:t>
            </a:r>
            <a:r>
              <a:rPr lang="zh-CN" altLang="zh-CN" sz="2000" dirty="0">
                <a:effectLst>
                  <a:outerShdw blurRad="38100" dist="38100" dir="2700000" algn="tl">
                    <a:srgbClr val="000000">
                      <a:alpha val="43137"/>
                    </a:srgbClr>
                  </a:outerShdw>
                </a:effectLst>
              </a:rPr>
              <a:t>和</a:t>
            </a:r>
            <a:r>
              <a:rPr lang="en-US" altLang="zh-CN" sz="2000" dirty="0" err="1">
                <a:effectLst>
                  <a:outerShdw blurRad="38100" dist="38100" dir="2700000" algn="tl">
                    <a:srgbClr val="000000">
                      <a:alpha val="43137"/>
                    </a:srgbClr>
                  </a:outerShdw>
                </a:effectLst>
              </a:rPr>
              <a:t>prefuse</a:t>
            </a:r>
            <a:r>
              <a:rPr lang="en-US" altLang="zh-CN" sz="2000" dirty="0">
                <a:effectLst>
                  <a:outerShdw blurRad="38100" dist="38100" dir="2700000" algn="tl">
                    <a:srgbClr val="000000">
                      <a:alpha val="43137"/>
                    </a:srgbClr>
                  </a:outerShdw>
                </a:effectLst>
              </a:rPr>
              <a:t>[14]</a:t>
            </a:r>
            <a:r>
              <a:rPr lang="zh-CN" altLang="zh-CN" sz="2000" dirty="0">
                <a:effectLst>
                  <a:outerShdw blurRad="38100" dist="38100" dir="2700000" algn="tl">
                    <a:srgbClr val="000000">
                      <a:alpha val="43137"/>
                    </a:srgbClr>
                  </a:outerShdw>
                </a:effectLst>
              </a:rPr>
              <a:t>框架</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操作符通过调度器调度和循环；相机模式通过调度器进行视觉转换过渡</a:t>
            </a:r>
          </a:p>
        </p:txBody>
      </p:sp>
      <p:pic>
        <p:nvPicPr>
          <p:cNvPr id="59" name="图片 58">
            <a:extLst>
              <a:ext uri="{FF2B5EF4-FFF2-40B4-BE49-F238E27FC236}">
                <a16:creationId xmlns:a16="http://schemas.microsoft.com/office/drawing/2014/main" id="{30466ADE-EE5D-4A0A-99B8-2D7473CA06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93401" y="1928550"/>
            <a:ext cx="6493658" cy="3305704"/>
          </a:xfrm>
          <a:prstGeom prst="rect">
            <a:avLst/>
          </a:prstGeom>
          <a:noFill/>
          <a:ln w="25400" cap="sq">
            <a:noFill/>
            <a:miter lim="800000"/>
          </a:ln>
          <a:effectLst/>
        </p:spPr>
      </p:pic>
      <p:sp>
        <p:nvSpPr>
          <p:cNvPr id="18" name="矩形 17">
            <a:extLst>
              <a:ext uri="{FF2B5EF4-FFF2-40B4-BE49-F238E27FC236}">
                <a16:creationId xmlns:a16="http://schemas.microsoft.com/office/drawing/2014/main" id="{193EA821-51E0-4F41-B943-D9BB790C7EEC}"/>
              </a:ext>
            </a:extLst>
          </p:cNvPr>
          <p:cNvSpPr/>
          <p:nvPr/>
        </p:nvSpPr>
        <p:spPr>
          <a:xfrm>
            <a:off x="201600" y="126000"/>
            <a:ext cx="11861800" cy="6565900"/>
          </a:xfrm>
          <a:prstGeom prst="rect">
            <a:avLst/>
          </a:prstGeom>
          <a:noFill/>
          <a:ln w="3492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E7975352-B920-40DD-B77F-D05C5622D041}"/>
              </a:ext>
            </a:extLst>
          </p:cNvPr>
          <p:cNvSpPr/>
          <p:nvPr/>
        </p:nvSpPr>
        <p:spPr>
          <a:xfrm>
            <a:off x="429242" y="6268109"/>
            <a:ext cx="227397" cy="227397"/>
          </a:xfrm>
          <a:prstGeom prst="round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7E46761A-A9CA-4139-B0BD-0D9C45741915}"/>
              </a:ext>
            </a:extLst>
          </p:cNvPr>
          <p:cNvSpPr/>
          <p:nvPr/>
        </p:nvSpPr>
        <p:spPr>
          <a:xfrm>
            <a:off x="800817" y="6268109"/>
            <a:ext cx="227397" cy="227397"/>
          </a:xfrm>
          <a:prstGeom prst="round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C57D8B34-2B81-4614-8E7E-7E04EAA73CCE}"/>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C95D5C6D-CE32-49DC-AF82-7BF9FCFEC429}"/>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39" name="空心弧 138">
              <a:extLst>
                <a:ext uri="{FF2B5EF4-FFF2-40B4-BE49-F238E27FC236}">
                  <a16:creationId xmlns:a16="http://schemas.microsoft.com/office/drawing/2014/main" id="{AEDED670-0684-47F2-A267-BBEBBCB46CF4}"/>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空心弧 139">
              <a:extLst>
                <a:ext uri="{FF2B5EF4-FFF2-40B4-BE49-F238E27FC236}">
                  <a16:creationId xmlns:a16="http://schemas.microsoft.com/office/drawing/2014/main" id="{EA59A704-F542-400B-931B-5F64B8D71E60}"/>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空心弧 140">
              <a:extLst>
                <a:ext uri="{FF2B5EF4-FFF2-40B4-BE49-F238E27FC236}">
                  <a16:creationId xmlns:a16="http://schemas.microsoft.com/office/drawing/2014/main" id="{AFD2660C-09FE-4F02-9AF5-2FF955E52B6B}"/>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空心弧 141">
              <a:extLst>
                <a:ext uri="{FF2B5EF4-FFF2-40B4-BE49-F238E27FC236}">
                  <a16:creationId xmlns:a16="http://schemas.microsoft.com/office/drawing/2014/main" id="{3D372523-A1B6-422F-849F-B757E5C0F582}"/>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空心弧 142">
              <a:extLst>
                <a:ext uri="{FF2B5EF4-FFF2-40B4-BE49-F238E27FC236}">
                  <a16:creationId xmlns:a16="http://schemas.microsoft.com/office/drawing/2014/main" id="{E3B54C7F-5C73-4487-84D6-3C5398F28DD0}"/>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空心弧 143">
              <a:extLst>
                <a:ext uri="{FF2B5EF4-FFF2-40B4-BE49-F238E27FC236}">
                  <a16:creationId xmlns:a16="http://schemas.microsoft.com/office/drawing/2014/main" id="{B72AE967-DDE2-4023-ADBB-867F1D283FA7}"/>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空心弧 144">
              <a:extLst>
                <a:ext uri="{FF2B5EF4-FFF2-40B4-BE49-F238E27FC236}">
                  <a16:creationId xmlns:a16="http://schemas.microsoft.com/office/drawing/2014/main" id="{69B4FEA7-58C8-4B57-A69B-4E1DB86F91BD}"/>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空心弧 145">
              <a:extLst>
                <a:ext uri="{FF2B5EF4-FFF2-40B4-BE49-F238E27FC236}">
                  <a16:creationId xmlns:a16="http://schemas.microsoft.com/office/drawing/2014/main" id="{794F3D9D-6A6E-4A08-8B61-93687D31E876}"/>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7" name="空心弧 146">
              <a:extLst>
                <a:ext uri="{FF2B5EF4-FFF2-40B4-BE49-F238E27FC236}">
                  <a16:creationId xmlns:a16="http://schemas.microsoft.com/office/drawing/2014/main" id="{BBB51ECE-B0F1-4678-89F8-6BD5D0DBB55E}"/>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空心弧 147">
              <a:extLst>
                <a:ext uri="{FF2B5EF4-FFF2-40B4-BE49-F238E27FC236}">
                  <a16:creationId xmlns:a16="http://schemas.microsoft.com/office/drawing/2014/main" id="{9A03A6E8-62A4-4592-952E-6725AA601107}"/>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空心弧 148">
              <a:extLst>
                <a:ext uri="{FF2B5EF4-FFF2-40B4-BE49-F238E27FC236}">
                  <a16:creationId xmlns:a16="http://schemas.microsoft.com/office/drawing/2014/main" id="{96B5439C-FA99-4FAE-9A6C-802201A94B23}"/>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空心弧 149">
              <a:extLst>
                <a:ext uri="{FF2B5EF4-FFF2-40B4-BE49-F238E27FC236}">
                  <a16:creationId xmlns:a16="http://schemas.microsoft.com/office/drawing/2014/main" id="{DBA852EE-35CC-4403-AB8E-63F49AB35086}"/>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1" name="组合 150">
            <a:extLst>
              <a:ext uri="{FF2B5EF4-FFF2-40B4-BE49-F238E27FC236}">
                <a16:creationId xmlns:a16="http://schemas.microsoft.com/office/drawing/2014/main" id="{16D802EC-3F8B-416D-9B5E-37D0B58AB724}"/>
              </a:ext>
            </a:extLst>
          </p:cNvPr>
          <p:cNvGrpSpPr/>
          <p:nvPr/>
        </p:nvGrpSpPr>
        <p:grpSpPr>
          <a:xfrm>
            <a:off x="10591138" y="991157"/>
            <a:ext cx="638730" cy="638730"/>
            <a:chOff x="7520491" y="2335546"/>
            <a:chExt cx="907364" cy="907364"/>
          </a:xfrm>
        </p:grpSpPr>
        <p:pic>
          <p:nvPicPr>
            <p:cNvPr id="152" name="图片 151">
              <a:hlinkClick r:id="rId3" action="ppaction://hlinksldjump"/>
              <a:extLst>
                <a:ext uri="{FF2B5EF4-FFF2-40B4-BE49-F238E27FC236}">
                  <a16:creationId xmlns:a16="http://schemas.microsoft.com/office/drawing/2014/main" id="{6A7B3D5F-62C1-4EE3-A8FE-DCFFD927FF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153" name="直接箭头连接符 152">
              <a:extLst>
                <a:ext uri="{FF2B5EF4-FFF2-40B4-BE49-F238E27FC236}">
                  <a16:creationId xmlns:a16="http://schemas.microsoft.com/office/drawing/2014/main" id="{60010FF5-37AD-4781-A2EA-BDF52E5FB176}"/>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54" name="图片 153">
            <a:extLst>
              <a:ext uri="{FF2B5EF4-FFF2-40B4-BE49-F238E27FC236}">
                <a16:creationId xmlns:a16="http://schemas.microsoft.com/office/drawing/2014/main" id="{F01DC383-7687-4BEE-B1F5-E4D136988C7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155" name="组合 154">
            <a:extLst>
              <a:ext uri="{FF2B5EF4-FFF2-40B4-BE49-F238E27FC236}">
                <a16:creationId xmlns:a16="http://schemas.microsoft.com/office/drawing/2014/main" id="{CCA8145D-8F12-4F32-B91A-45248D37C7E4}"/>
              </a:ext>
            </a:extLst>
          </p:cNvPr>
          <p:cNvGrpSpPr/>
          <p:nvPr/>
        </p:nvGrpSpPr>
        <p:grpSpPr>
          <a:xfrm>
            <a:off x="9799009" y="209783"/>
            <a:ext cx="2267566" cy="2202061"/>
            <a:chOff x="5390940" y="2894170"/>
            <a:chExt cx="2267566" cy="2202061"/>
          </a:xfrm>
        </p:grpSpPr>
        <p:sp>
          <p:nvSpPr>
            <p:cNvPr id="156" name="空心弧 155">
              <a:extLst>
                <a:ext uri="{FF2B5EF4-FFF2-40B4-BE49-F238E27FC236}">
                  <a16:creationId xmlns:a16="http://schemas.microsoft.com/office/drawing/2014/main" id="{F9CC0ABD-CD26-4DE0-8768-0A17B32076AD}"/>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a:extLst>
                <a:ext uri="{FF2B5EF4-FFF2-40B4-BE49-F238E27FC236}">
                  <a16:creationId xmlns:a16="http://schemas.microsoft.com/office/drawing/2014/main" id="{39FE8C3E-775A-46A3-AAA3-7BCC49CD6782}"/>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空心弧 157">
              <a:extLst>
                <a:ext uri="{FF2B5EF4-FFF2-40B4-BE49-F238E27FC236}">
                  <a16:creationId xmlns:a16="http://schemas.microsoft.com/office/drawing/2014/main" id="{7A9B5EEF-DB8E-4273-8551-CC344F5BC36C}"/>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空心弧 158">
              <a:extLst>
                <a:ext uri="{FF2B5EF4-FFF2-40B4-BE49-F238E27FC236}">
                  <a16:creationId xmlns:a16="http://schemas.microsoft.com/office/drawing/2014/main" id="{B200C4F4-1939-42D2-8D58-DB3D62DA8D41}"/>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空心弧 159">
              <a:extLst>
                <a:ext uri="{FF2B5EF4-FFF2-40B4-BE49-F238E27FC236}">
                  <a16:creationId xmlns:a16="http://schemas.microsoft.com/office/drawing/2014/main" id="{CD66CE05-C2FC-46CD-BD03-E48E4A4140F4}"/>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78C47465-7155-4A72-9947-DC769A950CF7}"/>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47E1DEDD-FD6C-4951-84CC-55FF4B6B4EC7}"/>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a:extLst>
                <a:ext uri="{FF2B5EF4-FFF2-40B4-BE49-F238E27FC236}">
                  <a16:creationId xmlns:a16="http://schemas.microsoft.com/office/drawing/2014/main" id="{08FBDC4A-1540-49E4-8B58-9C738368CDD1}"/>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4" name="空心弧 163">
              <a:extLst>
                <a:ext uri="{FF2B5EF4-FFF2-40B4-BE49-F238E27FC236}">
                  <a16:creationId xmlns:a16="http://schemas.microsoft.com/office/drawing/2014/main" id="{07E40E3F-817D-4EAC-A4B2-35837F768920}"/>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6B602D21-2024-49EB-B4C3-F15F7640F335}"/>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a:extLst>
                <a:ext uri="{FF2B5EF4-FFF2-40B4-BE49-F238E27FC236}">
                  <a16:creationId xmlns:a16="http://schemas.microsoft.com/office/drawing/2014/main" id="{D2CF77AA-4CA7-4D73-8743-0149F9F084C4}"/>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a:extLst>
                <a:ext uri="{FF2B5EF4-FFF2-40B4-BE49-F238E27FC236}">
                  <a16:creationId xmlns:a16="http://schemas.microsoft.com/office/drawing/2014/main" id="{C7255832-0DA8-4581-9430-F25883FB0FD9}"/>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文本框 167">
              <a:extLst>
                <a:ext uri="{FF2B5EF4-FFF2-40B4-BE49-F238E27FC236}">
                  <a16:creationId xmlns:a16="http://schemas.microsoft.com/office/drawing/2014/main" id="{C007092B-250B-465F-BF81-A76DD2C9870A}"/>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169" name="文本框 168">
              <a:extLst>
                <a:ext uri="{FF2B5EF4-FFF2-40B4-BE49-F238E27FC236}">
                  <a16:creationId xmlns:a16="http://schemas.microsoft.com/office/drawing/2014/main" id="{1B075BA8-AB0D-4ACF-887B-5AFAAC0AF266}"/>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170" name="文本框 169">
              <a:extLst>
                <a:ext uri="{FF2B5EF4-FFF2-40B4-BE49-F238E27FC236}">
                  <a16:creationId xmlns:a16="http://schemas.microsoft.com/office/drawing/2014/main" id="{824F57A8-874D-4ED5-8D14-A8EE3658028A}"/>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171" name="文本框 170">
              <a:extLst>
                <a:ext uri="{FF2B5EF4-FFF2-40B4-BE49-F238E27FC236}">
                  <a16:creationId xmlns:a16="http://schemas.microsoft.com/office/drawing/2014/main" id="{F199F218-DC51-47D9-A90E-467B12B5D72E}"/>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172" name="任意多边形: 形状 171">
            <a:hlinkClick r:id="rId6" action="ppaction://hlinksldjump"/>
            <a:extLst>
              <a:ext uri="{FF2B5EF4-FFF2-40B4-BE49-F238E27FC236}">
                <a16:creationId xmlns:a16="http://schemas.microsoft.com/office/drawing/2014/main" id="{14CF788C-03C2-42CE-ABEC-8B6C3C96322D}"/>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hlinkClick r:id="rId7" action="ppaction://hlinksldjump"/>
            <a:extLst>
              <a:ext uri="{FF2B5EF4-FFF2-40B4-BE49-F238E27FC236}">
                <a16:creationId xmlns:a16="http://schemas.microsoft.com/office/drawing/2014/main" id="{39DBEBA9-F67E-4AA2-B2D1-3468F733E5C6}"/>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hlinkClick r:id="rId8" action="ppaction://hlinksldjump"/>
            <a:extLst>
              <a:ext uri="{FF2B5EF4-FFF2-40B4-BE49-F238E27FC236}">
                <a16:creationId xmlns:a16="http://schemas.microsoft.com/office/drawing/2014/main" id="{DB586143-5553-421F-B0A5-AC2B8CCF53DD}"/>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hlinkClick r:id="rId9" action="ppaction://hlinksldjump"/>
            <a:extLst>
              <a:ext uri="{FF2B5EF4-FFF2-40B4-BE49-F238E27FC236}">
                <a16:creationId xmlns:a16="http://schemas.microsoft.com/office/drawing/2014/main" id="{D025751D-C405-4502-9DF9-B8FF0B244BE7}"/>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hlinkClick r:id="rId10" action="ppaction://hlinksldjump"/>
            <a:extLst>
              <a:ext uri="{FF2B5EF4-FFF2-40B4-BE49-F238E27FC236}">
                <a16:creationId xmlns:a16="http://schemas.microsoft.com/office/drawing/2014/main" id="{73F580DE-FD29-4964-95B3-D5197ACF2710}"/>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hlinkClick r:id="rId11" action="ppaction://hlinksldjump"/>
            <a:extLst>
              <a:ext uri="{FF2B5EF4-FFF2-40B4-BE49-F238E27FC236}">
                <a16:creationId xmlns:a16="http://schemas.microsoft.com/office/drawing/2014/main" id="{D4D601B8-40E8-4FAB-B33B-DC85D12FF9AE}"/>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hlinkClick r:id="rId12" action="ppaction://hlinksldjump"/>
            <a:extLst>
              <a:ext uri="{FF2B5EF4-FFF2-40B4-BE49-F238E27FC236}">
                <a16:creationId xmlns:a16="http://schemas.microsoft.com/office/drawing/2014/main" id="{0696DCA6-B4DD-486A-B57E-6AEC93EDC3E4}"/>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hlinkClick r:id="rId13" action="ppaction://hlinksldjump"/>
            <a:extLst>
              <a:ext uri="{FF2B5EF4-FFF2-40B4-BE49-F238E27FC236}">
                <a16:creationId xmlns:a16="http://schemas.microsoft.com/office/drawing/2014/main" id="{6FC333DF-2C9A-4B02-A416-24F21D47F982}"/>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hlinkClick r:id="rId14" action="ppaction://hlinksldjump"/>
            <a:extLst>
              <a:ext uri="{FF2B5EF4-FFF2-40B4-BE49-F238E27FC236}">
                <a16:creationId xmlns:a16="http://schemas.microsoft.com/office/drawing/2014/main" id="{BECEC048-4521-4AC3-BA6E-66C14AEDB3E2}"/>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hlinkClick r:id="rId15" action="ppaction://hlinksldjump"/>
            <a:extLst>
              <a:ext uri="{FF2B5EF4-FFF2-40B4-BE49-F238E27FC236}">
                <a16:creationId xmlns:a16="http://schemas.microsoft.com/office/drawing/2014/main" id="{AED95120-A750-4285-AA5E-B847ECEF9D58}"/>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hlinkClick r:id="rId3" action="ppaction://hlinksldjump"/>
            <a:extLst>
              <a:ext uri="{FF2B5EF4-FFF2-40B4-BE49-F238E27FC236}">
                <a16:creationId xmlns:a16="http://schemas.microsoft.com/office/drawing/2014/main" id="{3A344FF6-ECA1-4062-9A56-81E2846F839C}"/>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hlinkClick r:id="rId16" action="ppaction://hlinksldjump"/>
            <a:extLst>
              <a:ext uri="{FF2B5EF4-FFF2-40B4-BE49-F238E27FC236}">
                <a16:creationId xmlns:a16="http://schemas.microsoft.com/office/drawing/2014/main" id="{40CD12CB-6B1E-415C-B804-127581DA636F}"/>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E6E3DFF3-2217-481B-8C17-06CB4CA67FC2}"/>
              </a:ext>
            </a:extLst>
          </p:cNvPr>
          <p:cNvSpPr/>
          <p:nvPr/>
        </p:nvSpPr>
        <p:spPr>
          <a:xfrm>
            <a:off x="587870" y="390612"/>
            <a:ext cx="4095993" cy="584775"/>
          </a:xfrm>
          <a:prstGeom prst="rect">
            <a:avLst/>
          </a:prstGeom>
        </p:spPr>
        <p:txBody>
          <a:bodyPr wrap="none">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7. </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Scheduler：调度器</a:t>
            </a:r>
          </a:p>
        </p:txBody>
      </p:sp>
      <p:pic>
        <p:nvPicPr>
          <p:cNvPr id="60" name="图片 59">
            <a:extLst>
              <a:ext uri="{FF2B5EF4-FFF2-40B4-BE49-F238E27FC236}">
                <a16:creationId xmlns:a16="http://schemas.microsoft.com/office/drawing/2014/main" id="{B3C5588B-DC68-487C-90CB-B807481038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8475" y="495588"/>
            <a:ext cx="342005" cy="407933"/>
          </a:xfrm>
          <a:prstGeom prst="rect">
            <a:avLst/>
          </a:prstGeom>
        </p:spPr>
      </p:pic>
      <p:pic>
        <p:nvPicPr>
          <p:cNvPr id="61" name="图片 60">
            <a:extLst>
              <a:ext uri="{FF2B5EF4-FFF2-40B4-BE49-F238E27FC236}">
                <a16:creationId xmlns:a16="http://schemas.microsoft.com/office/drawing/2014/main" id="{1EB4A694-975E-4B37-9049-482482E3D0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0244" y="494753"/>
            <a:ext cx="341055" cy="406800"/>
          </a:xfrm>
          <a:prstGeom prst="rect">
            <a:avLst/>
          </a:prstGeom>
        </p:spPr>
      </p:pic>
    </p:spTree>
    <p:extLst>
      <p:ext uri="{BB962C8B-B14F-4D97-AF65-F5344CB8AC3E}">
        <p14:creationId xmlns:p14="http://schemas.microsoft.com/office/powerpoint/2010/main" val="3312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5"/>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6"/>
                                        </p:tgtEl>
                                      </p:cBhvr>
                                      <p:by x="75000" y="75000"/>
                                    </p:animScale>
                                  </p:childTnLst>
                                </p:cTn>
                              </p:par>
                              <p:par>
                                <p:cTn id="9"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0" dur="1000" fill="hold"/>
                                        <p:tgtEl>
                                          <p:spTgt spid="55"/>
                                        </p:tgtEl>
                                        <p:attrNameLst>
                                          <p:attrName>ppt_x</p:attrName>
                                          <p:attrName>ppt_y</p:attrName>
                                        </p:attrNameLst>
                                      </p:cBhvr>
                                    </p:animMotion>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56"/>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300"/>
                                        <p:tgtEl>
                                          <p:spTgt spid="3"/>
                                        </p:tgtEl>
                                      </p:cBhvr>
                                    </p:animEffect>
                                    <p:anim calcmode="lin" valueType="num">
                                      <p:cBhvr>
                                        <p:cTn id="20" dur="300" fill="hold"/>
                                        <p:tgtEl>
                                          <p:spTgt spid="3"/>
                                        </p:tgtEl>
                                        <p:attrNameLst>
                                          <p:attrName>ppt_x</p:attrName>
                                        </p:attrNameLst>
                                      </p:cBhvr>
                                      <p:tavLst>
                                        <p:tav tm="0">
                                          <p:val>
                                            <p:strVal val="#ppt_x"/>
                                          </p:val>
                                        </p:tav>
                                        <p:tav tm="100000">
                                          <p:val>
                                            <p:strVal val="#ppt_x"/>
                                          </p:val>
                                        </p:tav>
                                      </p:tavLst>
                                    </p:anim>
                                    <p:anim calcmode="lin" valueType="num">
                                      <p:cBhvr>
                                        <p:cTn id="21"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4"/>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 calcmode="lin" valueType="num">
                                      <p:cBhvr>
                                        <p:cTn id="27" dur="200" fill="hold"/>
                                        <p:tgtEl>
                                          <p:spTgt spid="151"/>
                                        </p:tgtEl>
                                        <p:attrNameLst>
                                          <p:attrName>ppt_w</p:attrName>
                                        </p:attrNameLst>
                                      </p:cBhvr>
                                      <p:tavLst>
                                        <p:tav tm="0">
                                          <p:val>
                                            <p:fltVal val="0"/>
                                          </p:val>
                                        </p:tav>
                                        <p:tav tm="100000">
                                          <p:val>
                                            <p:strVal val="#ppt_w"/>
                                          </p:val>
                                        </p:tav>
                                      </p:tavLst>
                                    </p:anim>
                                    <p:anim calcmode="lin" valueType="num">
                                      <p:cBhvr>
                                        <p:cTn id="28" dur="200" fill="hold"/>
                                        <p:tgtEl>
                                          <p:spTgt spid="151"/>
                                        </p:tgtEl>
                                        <p:attrNameLst>
                                          <p:attrName>ppt_h</p:attrName>
                                        </p:attrNameLst>
                                      </p:cBhvr>
                                      <p:tavLst>
                                        <p:tav tm="0">
                                          <p:val>
                                            <p:fltVal val="0"/>
                                          </p:val>
                                        </p:tav>
                                        <p:tav tm="100000">
                                          <p:val>
                                            <p:strVal val="#ppt_h"/>
                                          </p:val>
                                        </p:tav>
                                      </p:tavLst>
                                    </p:anim>
                                    <p:animEffect transition="in" filter="fade">
                                      <p:cBhvr>
                                        <p:cTn id="29" dur="200"/>
                                        <p:tgtEl>
                                          <p:spTgt spid="151"/>
                                        </p:tgtEl>
                                      </p:cBhvr>
                                    </p:animEffect>
                                  </p:childTnLst>
                                </p:cTn>
                              </p:par>
                              <p:par>
                                <p:cTn id="30" presetID="53" presetClass="entr" presetSubtype="16"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200" fill="hold"/>
                                        <p:tgtEl>
                                          <p:spTgt spid="138"/>
                                        </p:tgtEl>
                                        <p:attrNameLst>
                                          <p:attrName>ppt_w</p:attrName>
                                        </p:attrNameLst>
                                      </p:cBhvr>
                                      <p:tavLst>
                                        <p:tav tm="0">
                                          <p:val>
                                            <p:fltVal val="0"/>
                                          </p:val>
                                        </p:tav>
                                        <p:tav tm="100000">
                                          <p:val>
                                            <p:strVal val="#ppt_w"/>
                                          </p:val>
                                        </p:tav>
                                      </p:tavLst>
                                    </p:anim>
                                    <p:anim calcmode="lin" valueType="num">
                                      <p:cBhvr>
                                        <p:cTn id="33" dur="200" fill="hold"/>
                                        <p:tgtEl>
                                          <p:spTgt spid="138"/>
                                        </p:tgtEl>
                                        <p:attrNameLst>
                                          <p:attrName>ppt_h</p:attrName>
                                        </p:attrNameLst>
                                      </p:cBhvr>
                                      <p:tavLst>
                                        <p:tav tm="0">
                                          <p:val>
                                            <p:fltVal val="0"/>
                                          </p:val>
                                        </p:tav>
                                        <p:tav tm="100000">
                                          <p:val>
                                            <p:strVal val="#ppt_h"/>
                                          </p:val>
                                        </p:tav>
                                      </p:tavLst>
                                    </p:anim>
                                    <p:animEffect transition="in" filter="fade">
                                      <p:cBhvr>
                                        <p:cTn id="34" dur="200"/>
                                        <p:tgtEl>
                                          <p:spTgt spid="138"/>
                                        </p:tgtEl>
                                      </p:cBhvr>
                                    </p:animEffect>
                                  </p:childTnLst>
                                </p:cTn>
                              </p:par>
                              <p:par>
                                <p:cTn id="35" presetID="8" presetClass="emph" presetSubtype="0" fill="hold" nodeType="withEffect">
                                  <p:stCondLst>
                                    <p:cond delay="0"/>
                                  </p:stCondLst>
                                  <p:childTnLst>
                                    <p:animRot by="10800000">
                                      <p:cBhvr>
                                        <p:cTn id="36" dur="200" fill="hold"/>
                                        <p:tgtEl>
                                          <p:spTgt spid="138"/>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p:cTn id="39" dur="200" fill="hold"/>
                                        <p:tgtEl>
                                          <p:spTgt spid="137"/>
                                        </p:tgtEl>
                                        <p:attrNameLst>
                                          <p:attrName>ppt_w</p:attrName>
                                        </p:attrNameLst>
                                      </p:cBhvr>
                                      <p:tavLst>
                                        <p:tav tm="0">
                                          <p:val>
                                            <p:fltVal val="0"/>
                                          </p:val>
                                        </p:tav>
                                        <p:tav tm="100000">
                                          <p:val>
                                            <p:strVal val="#ppt_w"/>
                                          </p:val>
                                        </p:tav>
                                      </p:tavLst>
                                    </p:anim>
                                    <p:anim calcmode="lin" valueType="num">
                                      <p:cBhvr>
                                        <p:cTn id="40" dur="200" fill="hold"/>
                                        <p:tgtEl>
                                          <p:spTgt spid="137"/>
                                        </p:tgtEl>
                                        <p:attrNameLst>
                                          <p:attrName>ppt_h</p:attrName>
                                        </p:attrNameLst>
                                      </p:cBhvr>
                                      <p:tavLst>
                                        <p:tav tm="0">
                                          <p:val>
                                            <p:fltVal val="0"/>
                                          </p:val>
                                        </p:tav>
                                        <p:tav tm="100000">
                                          <p:val>
                                            <p:strVal val="#ppt_h"/>
                                          </p:val>
                                        </p:tav>
                                      </p:tavLst>
                                    </p:anim>
                                    <p:animEffect transition="in" filter="fade">
                                      <p:cBhvr>
                                        <p:cTn id="41" dur="200"/>
                                        <p:tgtEl>
                                          <p:spTgt spid="137"/>
                                        </p:tgtEl>
                                      </p:cBhvr>
                                    </p:animEffect>
                                  </p:childTnLst>
                                </p:cTn>
                              </p:par>
                              <p:par>
                                <p:cTn id="42" presetID="8" presetClass="emph" presetSubtype="0" fill="hold" grpId="1" nodeType="withEffect">
                                  <p:stCondLst>
                                    <p:cond delay="0"/>
                                  </p:stCondLst>
                                  <p:childTnLst>
                                    <p:animRot by="10800000">
                                      <p:cBhvr>
                                        <p:cTn id="43" dur="200" fill="hold"/>
                                        <p:tgtEl>
                                          <p:spTgt spid="137"/>
                                        </p:tgtEl>
                                        <p:attrNameLst>
                                          <p:attrName>r</p:attrName>
                                        </p:attrNameLst>
                                      </p:cBhvr>
                                    </p:animRot>
                                  </p:childTnLst>
                                </p:cTn>
                              </p:par>
                              <p:par>
                                <p:cTn id="44" presetID="53" presetClass="exit" presetSubtype="32" fill="hold" nodeType="withEffect">
                                  <p:stCondLst>
                                    <p:cond delay="0"/>
                                  </p:stCondLst>
                                  <p:childTnLst>
                                    <p:anim calcmode="lin" valueType="num">
                                      <p:cBhvr>
                                        <p:cTn id="45" dur="200"/>
                                        <p:tgtEl>
                                          <p:spTgt spid="154"/>
                                        </p:tgtEl>
                                        <p:attrNameLst>
                                          <p:attrName>ppt_w</p:attrName>
                                        </p:attrNameLst>
                                      </p:cBhvr>
                                      <p:tavLst>
                                        <p:tav tm="0">
                                          <p:val>
                                            <p:strVal val="ppt_w"/>
                                          </p:val>
                                        </p:tav>
                                        <p:tav tm="100000">
                                          <p:val>
                                            <p:fltVal val="0"/>
                                          </p:val>
                                        </p:tav>
                                      </p:tavLst>
                                    </p:anim>
                                    <p:anim calcmode="lin" valueType="num">
                                      <p:cBhvr>
                                        <p:cTn id="46" dur="200"/>
                                        <p:tgtEl>
                                          <p:spTgt spid="154"/>
                                        </p:tgtEl>
                                        <p:attrNameLst>
                                          <p:attrName>ppt_h</p:attrName>
                                        </p:attrNameLst>
                                      </p:cBhvr>
                                      <p:tavLst>
                                        <p:tav tm="0">
                                          <p:val>
                                            <p:strVal val="ppt_h"/>
                                          </p:val>
                                        </p:tav>
                                        <p:tav tm="100000">
                                          <p:val>
                                            <p:fltVal val="0"/>
                                          </p:val>
                                        </p:tav>
                                      </p:tavLst>
                                    </p:anim>
                                    <p:animEffect transition="out" filter="fade">
                                      <p:cBhvr>
                                        <p:cTn id="47" dur="200"/>
                                        <p:tgtEl>
                                          <p:spTgt spid="154"/>
                                        </p:tgtEl>
                                      </p:cBhvr>
                                    </p:animEffect>
                                    <p:set>
                                      <p:cBhvr>
                                        <p:cTn id="48" dur="1" fill="hold">
                                          <p:stCondLst>
                                            <p:cond delay="199"/>
                                          </p:stCondLst>
                                        </p:cTn>
                                        <p:tgtEl>
                                          <p:spTgt spid="154"/>
                                        </p:tgtEl>
                                        <p:attrNameLst>
                                          <p:attrName>style.visibility</p:attrName>
                                        </p:attrNameLst>
                                      </p:cBhvr>
                                      <p:to>
                                        <p:strVal val="hidden"/>
                                      </p:to>
                                    </p:set>
                                  </p:childTnLst>
                                </p:cTn>
                              </p:par>
                            </p:childTnLst>
                          </p:cTn>
                        </p:par>
                        <p:par>
                          <p:cTn id="49" fill="hold">
                            <p:stCondLst>
                              <p:cond delay="200"/>
                            </p:stCondLst>
                            <p:childTnLst>
                              <p:par>
                                <p:cTn id="50" presetID="1" presetClass="exit" presetSubtype="0" fill="hold" nodeType="afterEffect">
                                  <p:stCondLst>
                                    <p:cond delay="0"/>
                                  </p:stCondLst>
                                  <p:childTnLst>
                                    <p:set>
                                      <p:cBhvr>
                                        <p:cTn id="51" dur="1" fill="hold">
                                          <p:stCondLst>
                                            <p:cond delay="0"/>
                                          </p:stCondLst>
                                        </p:cTn>
                                        <p:tgtEl>
                                          <p:spTgt spid="138"/>
                                        </p:tgtEl>
                                        <p:attrNameLst>
                                          <p:attrName>style.visibility</p:attrName>
                                        </p:attrNameLst>
                                      </p:cBhvr>
                                      <p:to>
                                        <p:strVal val="hidden"/>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3"/>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79" restart="whenNotActive" fill="hold" evtFilter="cancelBubble" nodeType="interactiveSeq">
                <p:stCondLst>
                  <p:cond evt="onClick" delay="0">
                    <p:tgtEl>
                      <p:spTgt spid="151"/>
                    </p:tgtEl>
                  </p:cond>
                </p:stCondLst>
                <p:endSync evt="end" delay="0">
                  <p:rtn val="all"/>
                </p:endSync>
                <p:childTnLst>
                  <p:par>
                    <p:cTn id="80" fill="hold">
                      <p:stCondLst>
                        <p:cond delay="0"/>
                      </p:stCondLst>
                      <p:childTnLst>
                        <p:par>
                          <p:cTn id="81" fill="hold">
                            <p:stCondLst>
                              <p:cond delay="0"/>
                            </p:stCondLst>
                            <p:childTnLst>
                              <p:par>
                                <p:cTn id="82" presetID="53" presetClass="exit" presetSubtype="32" fill="hold" nodeType="withEffect">
                                  <p:stCondLst>
                                    <p:cond delay="0"/>
                                  </p:stCondLst>
                                  <p:childTnLst>
                                    <p:anim calcmode="lin" valueType="num">
                                      <p:cBhvr>
                                        <p:cTn id="83" dur="200"/>
                                        <p:tgtEl>
                                          <p:spTgt spid="138"/>
                                        </p:tgtEl>
                                        <p:attrNameLst>
                                          <p:attrName>ppt_w</p:attrName>
                                        </p:attrNameLst>
                                      </p:cBhvr>
                                      <p:tavLst>
                                        <p:tav tm="0">
                                          <p:val>
                                            <p:strVal val="ppt_w"/>
                                          </p:val>
                                        </p:tav>
                                        <p:tav tm="100000">
                                          <p:val>
                                            <p:fltVal val="0"/>
                                          </p:val>
                                        </p:tav>
                                      </p:tavLst>
                                    </p:anim>
                                    <p:anim calcmode="lin" valueType="num">
                                      <p:cBhvr>
                                        <p:cTn id="84" dur="200"/>
                                        <p:tgtEl>
                                          <p:spTgt spid="138"/>
                                        </p:tgtEl>
                                        <p:attrNameLst>
                                          <p:attrName>ppt_h</p:attrName>
                                        </p:attrNameLst>
                                      </p:cBhvr>
                                      <p:tavLst>
                                        <p:tav tm="0">
                                          <p:val>
                                            <p:strVal val="ppt_h"/>
                                          </p:val>
                                        </p:tav>
                                        <p:tav tm="100000">
                                          <p:val>
                                            <p:fltVal val="0"/>
                                          </p:val>
                                        </p:tav>
                                      </p:tavLst>
                                    </p:anim>
                                    <p:animEffect transition="out" filter="fade">
                                      <p:cBhvr>
                                        <p:cTn id="85" dur="200"/>
                                        <p:tgtEl>
                                          <p:spTgt spid="138"/>
                                        </p:tgtEl>
                                      </p:cBhvr>
                                    </p:animEffect>
                                    <p:set>
                                      <p:cBhvr>
                                        <p:cTn id="86" dur="1" fill="hold">
                                          <p:stCondLst>
                                            <p:cond delay="199"/>
                                          </p:stCondLst>
                                        </p:cTn>
                                        <p:tgtEl>
                                          <p:spTgt spid="138"/>
                                        </p:tgtEl>
                                        <p:attrNameLst>
                                          <p:attrName>style.visibility</p:attrName>
                                        </p:attrNameLst>
                                      </p:cBhvr>
                                      <p:to>
                                        <p:strVal val="hidden"/>
                                      </p:to>
                                    </p:set>
                                  </p:childTnLst>
                                </p:cTn>
                              </p:par>
                              <p:par>
                                <p:cTn id="87" presetID="8" presetClass="emph" presetSubtype="0" fill="hold" nodeType="withEffect">
                                  <p:stCondLst>
                                    <p:cond delay="0"/>
                                  </p:stCondLst>
                                  <p:childTnLst>
                                    <p:animRot by="10800000">
                                      <p:cBhvr>
                                        <p:cTn id="88" dur="200" fill="hold"/>
                                        <p:tgtEl>
                                          <p:spTgt spid="138"/>
                                        </p:tgtEl>
                                        <p:attrNameLst>
                                          <p:attrName>r</p:attrName>
                                        </p:attrNameLst>
                                      </p:cBhvr>
                                    </p:animRot>
                                  </p:childTnLst>
                                </p:cTn>
                              </p:par>
                              <p:par>
                                <p:cTn id="89" presetID="53" presetClass="exit" presetSubtype="32" fill="hold" grpId="2" nodeType="withEffect">
                                  <p:stCondLst>
                                    <p:cond delay="0"/>
                                  </p:stCondLst>
                                  <p:childTnLst>
                                    <p:anim calcmode="lin" valueType="num">
                                      <p:cBhvr>
                                        <p:cTn id="90" dur="200"/>
                                        <p:tgtEl>
                                          <p:spTgt spid="137"/>
                                        </p:tgtEl>
                                        <p:attrNameLst>
                                          <p:attrName>ppt_w</p:attrName>
                                        </p:attrNameLst>
                                      </p:cBhvr>
                                      <p:tavLst>
                                        <p:tav tm="0">
                                          <p:val>
                                            <p:strVal val="ppt_w"/>
                                          </p:val>
                                        </p:tav>
                                        <p:tav tm="100000">
                                          <p:val>
                                            <p:fltVal val="0"/>
                                          </p:val>
                                        </p:tav>
                                      </p:tavLst>
                                    </p:anim>
                                    <p:anim calcmode="lin" valueType="num">
                                      <p:cBhvr>
                                        <p:cTn id="91" dur="200"/>
                                        <p:tgtEl>
                                          <p:spTgt spid="137"/>
                                        </p:tgtEl>
                                        <p:attrNameLst>
                                          <p:attrName>ppt_h</p:attrName>
                                        </p:attrNameLst>
                                      </p:cBhvr>
                                      <p:tavLst>
                                        <p:tav tm="0">
                                          <p:val>
                                            <p:strVal val="ppt_h"/>
                                          </p:val>
                                        </p:tav>
                                        <p:tav tm="100000">
                                          <p:val>
                                            <p:fltVal val="0"/>
                                          </p:val>
                                        </p:tav>
                                      </p:tavLst>
                                    </p:anim>
                                    <p:animEffect transition="out" filter="fade">
                                      <p:cBhvr>
                                        <p:cTn id="92" dur="200"/>
                                        <p:tgtEl>
                                          <p:spTgt spid="137"/>
                                        </p:tgtEl>
                                      </p:cBhvr>
                                    </p:animEffect>
                                    <p:set>
                                      <p:cBhvr>
                                        <p:cTn id="93" dur="1" fill="hold">
                                          <p:stCondLst>
                                            <p:cond delay="199"/>
                                          </p:stCondLst>
                                        </p:cTn>
                                        <p:tgtEl>
                                          <p:spTgt spid="137"/>
                                        </p:tgtEl>
                                        <p:attrNameLst>
                                          <p:attrName>style.visibility</p:attrName>
                                        </p:attrNameLst>
                                      </p:cBhvr>
                                      <p:to>
                                        <p:strVal val="hidden"/>
                                      </p:to>
                                    </p:set>
                                  </p:childTnLst>
                                </p:cTn>
                              </p:par>
                              <p:par>
                                <p:cTn id="94" presetID="8" presetClass="emph" presetSubtype="0" fill="hold" grpId="3" nodeType="withEffect">
                                  <p:stCondLst>
                                    <p:cond delay="0"/>
                                  </p:stCondLst>
                                  <p:childTnLst>
                                    <p:animRot by="10800000">
                                      <p:cBhvr>
                                        <p:cTn id="95" dur="200" fill="hold"/>
                                        <p:tgtEl>
                                          <p:spTgt spid="137"/>
                                        </p:tgtEl>
                                        <p:attrNameLst>
                                          <p:attrName>r</p:attrName>
                                        </p:attrNameLst>
                                      </p:cBhvr>
                                    </p:animRot>
                                  </p:childTnLst>
                                </p:cTn>
                              </p:par>
                              <p:par>
                                <p:cTn id="96" presetID="1" presetClass="exit" presetSubtype="0" fill="hold" nodeType="withEffect">
                                  <p:stCondLst>
                                    <p:cond delay="0"/>
                                  </p:stCondLst>
                                  <p:childTnLst>
                                    <p:set>
                                      <p:cBhvr>
                                        <p:cTn id="97" dur="1" fill="hold">
                                          <p:stCondLst>
                                            <p:cond delay="0"/>
                                          </p:stCondLst>
                                        </p:cTn>
                                        <p:tgtEl>
                                          <p:spTgt spid="15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72"/>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7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5"/>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7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7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8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8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183"/>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200"/>
                                        <p:tgtEl>
                                          <p:spTgt spid="151"/>
                                        </p:tgtEl>
                                        <p:attrNameLst>
                                          <p:attrName>ppt_w</p:attrName>
                                        </p:attrNameLst>
                                      </p:cBhvr>
                                      <p:tavLst>
                                        <p:tav tm="0">
                                          <p:val>
                                            <p:strVal val="ppt_w"/>
                                          </p:val>
                                        </p:tav>
                                        <p:tav tm="100000">
                                          <p:val>
                                            <p:fltVal val="0"/>
                                          </p:val>
                                        </p:tav>
                                      </p:tavLst>
                                    </p:anim>
                                    <p:anim calcmode="lin" valueType="num">
                                      <p:cBhvr>
                                        <p:cTn id="124" dur="200"/>
                                        <p:tgtEl>
                                          <p:spTgt spid="151"/>
                                        </p:tgtEl>
                                        <p:attrNameLst>
                                          <p:attrName>ppt_h</p:attrName>
                                        </p:attrNameLst>
                                      </p:cBhvr>
                                      <p:tavLst>
                                        <p:tav tm="0">
                                          <p:val>
                                            <p:strVal val="ppt_h"/>
                                          </p:val>
                                        </p:tav>
                                        <p:tav tm="100000">
                                          <p:val>
                                            <p:fltVal val="0"/>
                                          </p:val>
                                        </p:tav>
                                      </p:tavLst>
                                    </p:anim>
                                    <p:animEffect transition="out" filter="fade">
                                      <p:cBhvr>
                                        <p:cTn id="125" dur="200"/>
                                        <p:tgtEl>
                                          <p:spTgt spid="151"/>
                                        </p:tgtEl>
                                      </p:cBhvr>
                                    </p:animEffect>
                                    <p:set>
                                      <p:cBhvr>
                                        <p:cTn id="126" dur="1" fill="hold">
                                          <p:stCondLst>
                                            <p:cond delay="199"/>
                                          </p:stCondLst>
                                        </p:cTn>
                                        <p:tgtEl>
                                          <p:spTgt spid="151"/>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154"/>
                                        </p:tgtEl>
                                        <p:attrNameLst>
                                          <p:attrName>style.visibility</p:attrName>
                                        </p:attrNameLst>
                                      </p:cBhvr>
                                      <p:to>
                                        <p:strVal val="visible"/>
                                      </p:to>
                                    </p:set>
                                    <p:anim calcmode="lin" valueType="num">
                                      <p:cBhvr>
                                        <p:cTn id="129" dur="200" fill="hold"/>
                                        <p:tgtEl>
                                          <p:spTgt spid="154"/>
                                        </p:tgtEl>
                                        <p:attrNameLst>
                                          <p:attrName>ppt_w</p:attrName>
                                        </p:attrNameLst>
                                      </p:cBhvr>
                                      <p:tavLst>
                                        <p:tav tm="0">
                                          <p:val>
                                            <p:fltVal val="0"/>
                                          </p:val>
                                        </p:tav>
                                        <p:tav tm="100000">
                                          <p:val>
                                            <p:strVal val="#ppt_w"/>
                                          </p:val>
                                        </p:tav>
                                      </p:tavLst>
                                    </p:anim>
                                    <p:anim calcmode="lin" valueType="num">
                                      <p:cBhvr>
                                        <p:cTn id="130" dur="200" fill="hold"/>
                                        <p:tgtEl>
                                          <p:spTgt spid="154"/>
                                        </p:tgtEl>
                                        <p:attrNameLst>
                                          <p:attrName>ppt_h</p:attrName>
                                        </p:attrNameLst>
                                      </p:cBhvr>
                                      <p:tavLst>
                                        <p:tav tm="0">
                                          <p:val>
                                            <p:fltVal val="0"/>
                                          </p:val>
                                        </p:tav>
                                        <p:tav tm="100000">
                                          <p:val>
                                            <p:strVal val="#ppt_h"/>
                                          </p:val>
                                        </p:tav>
                                      </p:tavLst>
                                    </p:anim>
                                    <p:animEffect transition="in" filter="fade">
                                      <p:cBhvr>
                                        <p:cTn id="131" dur="200"/>
                                        <p:tgtEl>
                                          <p:spTgt spid="154"/>
                                        </p:tgtEl>
                                      </p:cBhvr>
                                    </p:animEffect>
                                  </p:childTnLst>
                                </p:cTn>
                              </p:par>
                            </p:childTnLst>
                          </p:cTn>
                        </p:par>
                      </p:childTnLst>
                    </p:cTn>
                  </p:par>
                </p:childTnLst>
              </p:cTn>
              <p:nextCondLst>
                <p:cond evt="onClick" delay="0">
                  <p:tgtEl>
                    <p:spTgt spid="151"/>
                  </p:tgtEl>
                </p:cond>
              </p:nextCondLst>
            </p:seq>
            <p:seq concurrent="1" nextAc="seek">
              <p:cTn id="132" restart="whenNotActive" fill="hold" evtFilter="cancelBubble" nodeType="interactiveSeq">
                <p:stCondLst>
                  <p:cond evt="onClick" delay="0">
                    <p:tgtEl>
                      <p:spTgt spid="60"/>
                    </p:tgtEl>
                  </p:cond>
                </p:stCondLst>
                <p:endSync evt="end" delay="0">
                  <p:rtn val="all"/>
                </p:endSync>
                <p:childTnLst>
                  <p:par>
                    <p:cTn id="133" fill="hold">
                      <p:stCondLst>
                        <p:cond delay="0"/>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59"/>
                                        </p:tgtEl>
                                        <p:attrNameLst>
                                          <p:attrName>style.visibility</p:attrName>
                                        </p:attrNameLst>
                                      </p:cBhvr>
                                      <p:to>
                                        <p:strVal val="visible"/>
                                      </p:to>
                                    </p:set>
                                    <p:anim calcmode="lin" valueType="num">
                                      <p:cBhvr>
                                        <p:cTn id="137" dur="200" fill="hold"/>
                                        <p:tgtEl>
                                          <p:spTgt spid="59"/>
                                        </p:tgtEl>
                                        <p:attrNameLst>
                                          <p:attrName>ppt_w</p:attrName>
                                        </p:attrNameLst>
                                      </p:cBhvr>
                                      <p:tavLst>
                                        <p:tav tm="0">
                                          <p:val>
                                            <p:fltVal val="0"/>
                                          </p:val>
                                        </p:tav>
                                        <p:tav tm="100000">
                                          <p:val>
                                            <p:strVal val="#ppt_w"/>
                                          </p:val>
                                        </p:tav>
                                      </p:tavLst>
                                    </p:anim>
                                    <p:anim calcmode="lin" valueType="num">
                                      <p:cBhvr>
                                        <p:cTn id="138" dur="200" fill="hold"/>
                                        <p:tgtEl>
                                          <p:spTgt spid="59"/>
                                        </p:tgtEl>
                                        <p:attrNameLst>
                                          <p:attrName>ppt_h</p:attrName>
                                        </p:attrNameLst>
                                      </p:cBhvr>
                                      <p:tavLst>
                                        <p:tav tm="0">
                                          <p:val>
                                            <p:fltVal val="0"/>
                                          </p:val>
                                        </p:tav>
                                        <p:tav tm="100000">
                                          <p:val>
                                            <p:strVal val="#ppt_h"/>
                                          </p:val>
                                        </p:tav>
                                      </p:tavLst>
                                    </p:anim>
                                    <p:animEffect transition="in" filter="fade">
                                      <p:cBhvr>
                                        <p:cTn id="139" dur="200"/>
                                        <p:tgtEl>
                                          <p:spTgt spid="59"/>
                                        </p:tgtEl>
                                      </p:cBhvr>
                                    </p:animEffect>
                                  </p:childTnLst>
                                </p:cTn>
                              </p:par>
                              <p:par>
                                <p:cTn id="140" presetID="1" presetClass="exit" presetSubtype="0" fill="hold" nodeType="withEffect">
                                  <p:stCondLst>
                                    <p:cond delay="0"/>
                                  </p:stCondLst>
                                  <p:childTnLst>
                                    <p:set>
                                      <p:cBhvr>
                                        <p:cTn id="141" dur="1" fill="hold">
                                          <p:stCondLst>
                                            <p:cond delay="0"/>
                                          </p:stCondLst>
                                        </p:cTn>
                                        <p:tgtEl>
                                          <p:spTgt spid="60"/>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61"/>
                                        </p:tgtEl>
                                        <p:attrNameLst>
                                          <p:attrName>style.visibility</p:attrName>
                                        </p:attrNameLst>
                                      </p:cBhvr>
                                      <p:to>
                                        <p:strVal val="visible"/>
                                      </p:to>
                                    </p:set>
                                  </p:childTnLst>
                                </p:cTn>
                              </p:par>
                            </p:childTnLst>
                          </p:cTn>
                        </p:par>
                      </p:childTnLst>
                    </p:cTn>
                  </p:par>
                </p:childTnLst>
              </p:cTn>
              <p:nextCondLst>
                <p:cond evt="onClick" delay="0">
                  <p:tgtEl>
                    <p:spTgt spid="60"/>
                  </p:tgtEl>
                </p:cond>
              </p:nextCondLst>
            </p:seq>
            <p:seq concurrent="1" nextAc="seek">
              <p:cTn id="144" restart="whenNotActive" fill="hold" evtFilter="cancelBubble" nodeType="interactiveSeq">
                <p:stCondLst>
                  <p:cond evt="onClick" delay="0">
                    <p:tgtEl>
                      <p:spTgt spid="61"/>
                    </p:tgtEl>
                  </p:cond>
                </p:stCondLst>
                <p:endSync evt="end" delay="0">
                  <p:rtn val="all"/>
                </p:endSync>
                <p:childTnLst>
                  <p:par>
                    <p:cTn id="145" fill="hold">
                      <p:stCondLst>
                        <p:cond delay="0"/>
                      </p:stCondLst>
                      <p:childTnLst>
                        <p:par>
                          <p:cTn id="146" fill="hold">
                            <p:stCondLst>
                              <p:cond delay="0"/>
                            </p:stCondLst>
                            <p:childTnLst>
                              <p:par>
                                <p:cTn id="147" presetID="53" presetClass="exit" presetSubtype="32" fill="hold" nodeType="clickEffect">
                                  <p:stCondLst>
                                    <p:cond delay="0"/>
                                  </p:stCondLst>
                                  <p:childTnLst>
                                    <p:anim calcmode="lin" valueType="num">
                                      <p:cBhvr>
                                        <p:cTn id="148" dur="200"/>
                                        <p:tgtEl>
                                          <p:spTgt spid="59"/>
                                        </p:tgtEl>
                                        <p:attrNameLst>
                                          <p:attrName>ppt_w</p:attrName>
                                        </p:attrNameLst>
                                      </p:cBhvr>
                                      <p:tavLst>
                                        <p:tav tm="0">
                                          <p:val>
                                            <p:strVal val="ppt_w"/>
                                          </p:val>
                                        </p:tav>
                                        <p:tav tm="100000">
                                          <p:val>
                                            <p:fltVal val="0"/>
                                          </p:val>
                                        </p:tav>
                                      </p:tavLst>
                                    </p:anim>
                                    <p:anim calcmode="lin" valueType="num">
                                      <p:cBhvr>
                                        <p:cTn id="149" dur="200"/>
                                        <p:tgtEl>
                                          <p:spTgt spid="59"/>
                                        </p:tgtEl>
                                        <p:attrNameLst>
                                          <p:attrName>ppt_h</p:attrName>
                                        </p:attrNameLst>
                                      </p:cBhvr>
                                      <p:tavLst>
                                        <p:tav tm="0">
                                          <p:val>
                                            <p:strVal val="ppt_h"/>
                                          </p:val>
                                        </p:tav>
                                        <p:tav tm="100000">
                                          <p:val>
                                            <p:fltVal val="0"/>
                                          </p:val>
                                        </p:tav>
                                      </p:tavLst>
                                    </p:anim>
                                    <p:animEffect transition="out" filter="fade">
                                      <p:cBhvr>
                                        <p:cTn id="150" dur="200"/>
                                        <p:tgtEl>
                                          <p:spTgt spid="59"/>
                                        </p:tgtEl>
                                      </p:cBhvr>
                                    </p:animEffect>
                                    <p:set>
                                      <p:cBhvr>
                                        <p:cTn id="151" dur="1" fill="hold">
                                          <p:stCondLst>
                                            <p:cond delay="199"/>
                                          </p:stCondLst>
                                        </p:cTn>
                                        <p:tgtEl>
                                          <p:spTgt spid="5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61"/>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60"/>
                                        </p:tgtEl>
                                        <p:attrNameLst>
                                          <p:attrName>style.visibility</p:attrName>
                                        </p:attrNameLst>
                                      </p:cBhvr>
                                      <p:to>
                                        <p:strVal val="visible"/>
                                      </p:to>
                                    </p:set>
                                  </p:childTnLst>
                                </p:cTn>
                              </p:par>
                            </p:childTnLst>
                          </p:cTn>
                        </p:par>
                      </p:childTnLst>
                    </p:cTn>
                  </p:par>
                </p:childTnLst>
              </p:cTn>
              <p:nextCondLst>
                <p:cond evt="onClick" delay="0">
                  <p:tgtEl>
                    <p:spTgt spid="61"/>
                  </p:tgtEl>
                </p:cond>
              </p:nextCondLst>
            </p:seq>
          </p:childTnLst>
        </p:cTn>
      </p:par>
    </p:tnLst>
    <p:bldLst>
      <p:bldP spid="3" grpId="0"/>
      <p:bldP spid="55" grpId="0" animBg="1"/>
      <p:bldP spid="55" grpId="1" animBg="1"/>
      <p:bldP spid="56" grpId="0" animBg="1"/>
      <p:bldP spid="56" grpId="1" animBg="1"/>
      <p:bldP spid="137" grpId="0" animBg="1"/>
      <p:bldP spid="137" grpId="1" animBg="1"/>
      <p:bldP spid="137" grpId="2" animBg="1"/>
      <p:bldP spid="137" grpId="3"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E16204B-DCC2-43C6-8C98-D1400204091B}"/>
              </a:ext>
            </a:extLst>
          </p:cNvPr>
          <p:cNvSpPr/>
          <p:nvPr/>
        </p:nvSpPr>
        <p:spPr>
          <a:xfrm>
            <a:off x="646042" y="1932729"/>
            <a:ext cx="10899916" cy="3277116"/>
          </a:xfrm>
          <a:prstGeom prst="rect">
            <a:avLst/>
          </a:prstGeom>
        </p:spPr>
        <p:txBody>
          <a:bodyPr wrap="square">
            <a:spAutoFit/>
          </a:bodyPr>
          <a:lstStyle/>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将可视数据分解为一系列可组合的操作符，从而实现灵活的、可重新配置的可视映射</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在面向对象的可视化软件开发时，开发人员需要确定合适的可视化组件粒度级别</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示例：</a:t>
            </a:r>
            <a:r>
              <a:rPr lang="en-US" altLang="zh-CN" sz="2000" dirty="0" err="1">
                <a:effectLst>
                  <a:outerShdw blurRad="38100" dist="38100" dir="2700000" algn="tl">
                    <a:srgbClr val="000000">
                      <a:alpha val="43137"/>
                    </a:srgbClr>
                  </a:outerShdw>
                </a:effectLst>
              </a:rPr>
              <a:t>prefuse</a:t>
            </a:r>
            <a:r>
              <a:rPr lang="en-US" altLang="zh-CN" sz="2000" dirty="0">
                <a:effectLst>
                  <a:outerShdw blurRad="38100" dist="38100" dir="2700000" algn="tl">
                    <a:srgbClr val="000000">
                      <a:alpha val="43137"/>
                    </a:srgbClr>
                  </a:outerShdw>
                </a:effectLst>
              </a:rPr>
              <a:t> toolkit[14]</a:t>
            </a:r>
            <a:r>
              <a:rPr lang="zh-CN" altLang="zh-CN" sz="2000" dirty="0">
                <a:effectLst>
                  <a:outerShdw blurRad="38100" dist="38100" dir="2700000" algn="tl">
                    <a:srgbClr val="000000">
                      <a:alpha val="43137"/>
                    </a:srgbClr>
                  </a:outerShdw>
                </a:effectLst>
              </a:rPr>
              <a:t>就是一个含有混合布局操作符来创建自定义混合布局方案的实例。</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与表达式结合实现过滤操作；与生产规则结合分配值或者执行委托</a:t>
            </a:r>
          </a:p>
        </p:txBody>
      </p:sp>
      <p:pic>
        <p:nvPicPr>
          <p:cNvPr id="58" name="图片 57">
            <a:extLst>
              <a:ext uri="{FF2B5EF4-FFF2-40B4-BE49-F238E27FC236}">
                <a16:creationId xmlns:a16="http://schemas.microsoft.com/office/drawing/2014/main" id="{4366302B-B27A-46A6-A63F-A02A801E14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52114" y="2054627"/>
            <a:ext cx="5795100" cy="3406579"/>
          </a:xfrm>
          <a:prstGeom prst="rect">
            <a:avLst/>
          </a:prstGeom>
          <a:noFill/>
          <a:ln w="25400" cap="sq">
            <a:noFill/>
            <a:miter lim="800000"/>
          </a:ln>
          <a:effectLst/>
        </p:spPr>
      </p:pic>
      <p:sp>
        <p:nvSpPr>
          <p:cNvPr id="19" name="矩形 18">
            <a:extLst>
              <a:ext uri="{FF2B5EF4-FFF2-40B4-BE49-F238E27FC236}">
                <a16:creationId xmlns:a16="http://schemas.microsoft.com/office/drawing/2014/main" id="{6624A208-F5CA-4669-99EC-9C1B0A99D937}"/>
              </a:ext>
            </a:extLst>
          </p:cNvPr>
          <p:cNvSpPr/>
          <p:nvPr/>
        </p:nvSpPr>
        <p:spPr>
          <a:xfrm>
            <a:off x="201600" y="126000"/>
            <a:ext cx="11861800" cy="6565900"/>
          </a:xfrm>
          <a:prstGeom prst="rect">
            <a:avLst/>
          </a:prstGeom>
          <a:noFill/>
          <a:ln w="34925">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34415C03-69C7-4424-A237-08C93EE629B7}"/>
              </a:ext>
            </a:extLst>
          </p:cNvPr>
          <p:cNvSpPr/>
          <p:nvPr/>
        </p:nvSpPr>
        <p:spPr>
          <a:xfrm>
            <a:off x="387309" y="6297257"/>
            <a:ext cx="227397" cy="227397"/>
          </a:xfrm>
          <a:prstGeom prst="round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2E0B0582-6271-4681-8661-24F28B3E4116}"/>
              </a:ext>
            </a:extLst>
          </p:cNvPr>
          <p:cNvSpPr/>
          <p:nvPr/>
        </p:nvSpPr>
        <p:spPr>
          <a:xfrm>
            <a:off x="758884" y="6297257"/>
            <a:ext cx="227397" cy="227397"/>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85FDEA86-26D4-4111-B84D-F388BC40EA80}"/>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87D2CA3C-5700-4304-9241-F1A50F6D28BC}"/>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39" name="空心弧 138">
              <a:extLst>
                <a:ext uri="{FF2B5EF4-FFF2-40B4-BE49-F238E27FC236}">
                  <a16:creationId xmlns:a16="http://schemas.microsoft.com/office/drawing/2014/main" id="{7A6E357A-F643-4F09-B04E-C3E32A329B5F}"/>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空心弧 139">
              <a:extLst>
                <a:ext uri="{FF2B5EF4-FFF2-40B4-BE49-F238E27FC236}">
                  <a16:creationId xmlns:a16="http://schemas.microsoft.com/office/drawing/2014/main" id="{FAF9ECC4-96C5-4411-9D3F-ADA5E9716E9B}"/>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空心弧 140">
              <a:extLst>
                <a:ext uri="{FF2B5EF4-FFF2-40B4-BE49-F238E27FC236}">
                  <a16:creationId xmlns:a16="http://schemas.microsoft.com/office/drawing/2014/main" id="{CAC172B5-8886-4D94-9852-C7B0D3C93C5B}"/>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空心弧 141">
              <a:extLst>
                <a:ext uri="{FF2B5EF4-FFF2-40B4-BE49-F238E27FC236}">
                  <a16:creationId xmlns:a16="http://schemas.microsoft.com/office/drawing/2014/main" id="{820533A2-3BAF-40D3-AE79-9807106BEC74}"/>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空心弧 142">
              <a:extLst>
                <a:ext uri="{FF2B5EF4-FFF2-40B4-BE49-F238E27FC236}">
                  <a16:creationId xmlns:a16="http://schemas.microsoft.com/office/drawing/2014/main" id="{964A9437-167A-44E6-95BB-C179C797A5B5}"/>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空心弧 143">
              <a:extLst>
                <a:ext uri="{FF2B5EF4-FFF2-40B4-BE49-F238E27FC236}">
                  <a16:creationId xmlns:a16="http://schemas.microsoft.com/office/drawing/2014/main" id="{4AA335F7-CF77-4E71-BB5D-2614825D4C3B}"/>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空心弧 144">
              <a:extLst>
                <a:ext uri="{FF2B5EF4-FFF2-40B4-BE49-F238E27FC236}">
                  <a16:creationId xmlns:a16="http://schemas.microsoft.com/office/drawing/2014/main" id="{58CD6EE2-D616-40C4-AAAB-81F8696986DA}"/>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空心弧 145">
              <a:extLst>
                <a:ext uri="{FF2B5EF4-FFF2-40B4-BE49-F238E27FC236}">
                  <a16:creationId xmlns:a16="http://schemas.microsoft.com/office/drawing/2014/main" id="{A18AE80F-78B3-468F-AD94-CF3CAFCFF800}"/>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7" name="空心弧 146">
              <a:extLst>
                <a:ext uri="{FF2B5EF4-FFF2-40B4-BE49-F238E27FC236}">
                  <a16:creationId xmlns:a16="http://schemas.microsoft.com/office/drawing/2014/main" id="{E243B486-AB8E-40E3-AC1E-577509845EF5}"/>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空心弧 147">
              <a:extLst>
                <a:ext uri="{FF2B5EF4-FFF2-40B4-BE49-F238E27FC236}">
                  <a16:creationId xmlns:a16="http://schemas.microsoft.com/office/drawing/2014/main" id="{DED29D80-CD97-4206-A0B9-50E8DD12B313}"/>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空心弧 148">
              <a:extLst>
                <a:ext uri="{FF2B5EF4-FFF2-40B4-BE49-F238E27FC236}">
                  <a16:creationId xmlns:a16="http://schemas.microsoft.com/office/drawing/2014/main" id="{9445D0DF-0C56-4DAA-BEF4-2D48E9A5274A}"/>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空心弧 149">
              <a:extLst>
                <a:ext uri="{FF2B5EF4-FFF2-40B4-BE49-F238E27FC236}">
                  <a16:creationId xmlns:a16="http://schemas.microsoft.com/office/drawing/2014/main" id="{13F20E5A-1910-409F-A796-AB05A3CC60E4}"/>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1" name="组合 150">
            <a:extLst>
              <a:ext uri="{FF2B5EF4-FFF2-40B4-BE49-F238E27FC236}">
                <a16:creationId xmlns:a16="http://schemas.microsoft.com/office/drawing/2014/main" id="{1DCEBB78-CDFF-4A06-89BC-EE06951EE10D}"/>
              </a:ext>
            </a:extLst>
          </p:cNvPr>
          <p:cNvGrpSpPr/>
          <p:nvPr/>
        </p:nvGrpSpPr>
        <p:grpSpPr>
          <a:xfrm>
            <a:off x="10591138" y="991157"/>
            <a:ext cx="638730" cy="638730"/>
            <a:chOff x="7520491" y="2335546"/>
            <a:chExt cx="907364" cy="907364"/>
          </a:xfrm>
        </p:grpSpPr>
        <p:pic>
          <p:nvPicPr>
            <p:cNvPr id="152" name="图片 151">
              <a:hlinkClick r:id="rId3" action="ppaction://hlinksldjump"/>
              <a:extLst>
                <a:ext uri="{FF2B5EF4-FFF2-40B4-BE49-F238E27FC236}">
                  <a16:creationId xmlns:a16="http://schemas.microsoft.com/office/drawing/2014/main" id="{C262069F-A9D7-438E-B774-93743BBC0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153" name="直接箭头连接符 152">
              <a:extLst>
                <a:ext uri="{FF2B5EF4-FFF2-40B4-BE49-F238E27FC236}">
                  <a16:creationId xmlns:a16="http://schemas.microsoft.com/office/drawing/2014/main" id="{D39EBAE0-7F0D-4345-9086-C8E2691CD308}"/>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54" name="图片 153">
            <a:extLst>
              <a:ext uri="{FF2B5EF4-FFF2-40B4-BE49-F238E27FC236}">
                <a16:creationId xmlns:a16="http://schemas.microsoft.com/office/drawing/2014/main" id="{7F5092DE-999B-42FF-8AD1-4A7CD2EF91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155" name="组合 154">
            <a:extLst>
              <a:ext uri="{FF2B5EF4-FFF2-40B4-BE49-F238E27FC236}">
                <a16:creationId xmlns:a16="http://schemas.microsoft.com/office/drawing/2014/main" id="{63A1D43A-C7C5-4EF0-A0F9-20903D4467C1}"/>
              </a:ext>
            </a:extLst>
          </p:cNvPr>
          <p:cNvGrpSpPr/>
          <p:nvPr/>
        </p:nvGrpSpPr>
        <p:grpSpPr>
          <a:xfrm>
            <a:off x="9799009" y="209783"/>
            <a:ext cx="2267566" cy="2202061"/>
            <a:chOff x="5390940" y="2894170"/>
            <a:chExt cx="2267566" cy="2202061"/>
          </a:xfrm>
        </p:grpSpPr>
        <p:sp>
          <p:nvSpPr>
            <p:cNvPr id="156" name="空心弧 155">
              <a:extLst>
                <a:ext uri="{FF2B5EF4-FFF2-40B4-BE49-F238E27FC236}">
                  <a16:creationId xmlns:a16="http://schemas.microsoft.com/office/drawing/2014/main" id="{C2538BCC-C265-4CCD-A6DF-44A343F47C9B}"/>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a:extLst>
                <a:ext uri="{FF2B5EF4-FFF2-40B4-BE49-F238E27FC236}">
                  <a16:creationId xmlns:a16="http://schemas.microsoft.com/office/drawing/2014/main" id="{C99CF02F-EBD4-4E90-BB1A-0AB7D47A23BD}"/>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空心弧 157">
              <a:extLst>
                <a:ext uri="{FF2B5EF4-FFF2-40B4-BE49-F238E27FC236}">
                  <a16:creationId xmlns:a16="http://schemas.microsoft.com/office/drawing/2014/main" id="{669F3336-9A9F-46DE-B5DE-5DA7DED8B3F2}"/>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空心弧 158">
              <a:extLst>
                <a:ext uri="{FF2B5EF4-FFF2-40B4-BE49-F238E27FC236}">
                  <a16:creationId xmlns:a16="http://schemas.microsoft.com/office/drawing/2014/main" id="{B088BDC5-BCD6-40AA-BA03-C6571B14E954}"/>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空心弧 159">
              <a:extLst>
                <a:ext uri="{FF2B5EF4-FFF2-40B4-BE49-F238E27FC236}">
                  <a16:creationId xmlns:a16="http://schemas.microsoft.com/office/drawing/2014/main" id="{89CE9676-1759-47C8-A188-3CAAA732CFBE}"/>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ECAC83DE-D742-42A9-86F2-219E1FEF7916}"/>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56D439C2-9E30-423D-869E-921E0F3EE2F7}"/>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a:extLst>
                <a:ext uri="{FF2B5EF4-FFF2-40B4-BE49-F238E27FC236}">
                  <a16:creationId xmlns:a16="http://schemas.microsoft.com/office/drawing/2014/main" id="{8C1E4F94-5990-46A1-874B-5800EFE8C613}"/>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4" name="空心弧 163">
              <a:extLst>
                <a:ext uri="{FF2B5EF4-FFF2-40B4-BE49-F238E27FC236}">
                  <a16:creationId xmlns:a16="http://schemas.microsoft.com/office/drawing/2014/main" id="{D6D49807-4769-4191-85A6-E455C8783880}"/>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52D3B285-851B-45CB-8F34-A1801E20478E}"/>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a:extLst>
                <a:ext uri="{FF2B5EF4-FFF2-40B4-BE49-F238E27FC236}">
                  <a16:creationId xmlns:a16="http://schemas.microsoft.com/office/drawing/2014/main" id="{CD71B0D5-1166-49BE-93D5-FA43E01C8CF7}"/>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a:extLst>
                <a:ext uri="{FF2B5EF4-FFF2-40B4-BE49-F238E27FC236}">
                  <a16:creationId xmlns:a16="http://schemas.microsoft.com/office/drawing/2014/main" id="{AAF29C2B-6028-4626-A8A5-027D14AB5C10}"/>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文本框 167">
              <a:extLst>
                <a:ext uri="{FF2B5EF4-FFF2-40B4-BE49-F238E27FC236}">
                  <a16:creationId xmlns:a16="http://schemas.microsoft.com/office/drawing/2014/main" id="{670D6DFE-929B-42C5-A943-1F381A7645BB}"/>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169" name="文本框 168">
              <a:extLst>
                <a:ext uri="{FF2B5EF4-FFF2-40B4-BE49-F238E27FC236}">
                  <a16:creationId xmlns:a16="http://schemas.microsoft.com/office/drawing/2014/main" id="{406801DF-C62F-4D92-AC27-B0607AFFF1D1}"/>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170" name="文本框 169">
              <a:extLst>
                <a:ext uri="{FF2B5EF4-FFF2-40B4-BE49-F238E27FC236}">
                  <a16:creationId xmlns:a16="http://schemas.microsoft.com/office/drawing/2014/main" id="{BE4BF0AB-C37B-4D9C-843B-B8B689AEAE94}"/>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171" name="文本框 170">
              <a:extLst>
                <a:ext uri="{FF2B5EF4-FFF2-40B4-BE49-F238E27FC236}">
                  <a16:creationId xmlns:a16="http://schemas.microsoft.com/office/drawing/2014/main" id="{471A20C6-144D-4EE2-8F6C-69015D7B9F85}"/>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172" name="任意多边形: 形状 171">
            <a:hlinkClick r:id="rId6" action="ppaction://hlinksldjump"/>
            <a:extLst>
              <a:ext uri="{FF2B5EF4-FFF2-40B4-BE49-F238E27FC236}">
                <a16:creationId xmlns:a16="http://schemas.microsoft.com/office/drawing/2014/main" id="{135EE170-2AA7-42D1-98CE-5C999913C7C7}"/>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hlinkClick r:id="rId7" action="ppaction://hlinksldjump"/>
            <a:extLst>
              <a:ext uri="{FF2B5EF4-FFF2-40B4-BE49-F238E27FC236}">
                <a16:creationId xmlns:a16="http://schemas.microsoft.com/office/drawing/2014/main" id="{DBF80214-91DB-4188-986B-466F92AABF62}"/>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hlinkClick r:id="rId8" action="ppaction://hlinksldjump"/>
            <a:extLst>
              <a:ext uri="{FF2B5EF4-FFF2-40B4-BE49-F238E27FC236}">
                <a16:creationId xmlns:a16="http://schemas.microsoft.com/office/drawing/2014/main" id="{8D6A0C6D-88AC-4265-AC35-F86B7C4651EF}"/>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hlinkClick r:id="rId9" action="ppaction://hlinksldjump"/>
            <a:extLst>
              <a:ext uri="{FF2B5EF4-FFF2-40B4-BE49-F238E27FC236}">
                <a16:creationId xmlns:a16="http://schemas.microsoft.com/office/drawing/2014/main" id="{49177E76-7EF9-48BC-9640-68548540A07D}"/>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hlinkClick r:id="rId10" action="ppaction://hlinksldjump"/>
            <a:extLst>
              <a:ext uri="{FF2B5EF4-FFF2-40B4-BE49-F238E27FC236}">
                <a16:creationId xmlns:a16="http://schemas.microsoft.com/office/drawing/2014/main" id="{E9C27F9B-12D1-40C9-B498-0DB81B128691}"/>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hlinkClick r:id="rId11" action="ppaction://hlinksldjump"/>
            <a:extLst>
              <a:ext uri="{FF2B5EF4-FFF2-40B4-BE49-F238E27FC236}">
                <a16:creationId xmlns:a16="http://schemas.microsoft.com/office/drawing/2014/main" id="{4B0F9FD9-EED6-4533-83BF-272691719AA3}"/>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hlinkClick r:id="rId12" action="ppaction://hlinksldjump"/>
            <a:extLst>
              <a:ext uri="{FF2B5EF4-FFF2-40B4-BE49-F238E27FC236}">
                <a16:creationId xmlns:a16="http://schemas.microsoft.com/office/drawing/2014/main" id="{836575BA-286E-44EF-8E69-92CE531988D3}"/>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hlinkClick r:id="rId13" action="ppaction://hlinksldjump"/>
            <a:extLst>
              <a:ext uri="{FF2B5EF4-FFF2-40B4-BE49-F238E27FC236}">
                <a16:creationId xmlns:a16="http://schemas.microsoft.com/office/drawing/2014/main" id="{1CBE3A98-A8D6-483A-886C-F91F1653983D}"/>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hlinkClick r:id="rId14" action="ppaction://hlinksldjump"/>
            <a:extLst>
              <a:ext uri="{FF2B5EF4-FFF2-40B4-BE49-F238E27FC236}">
                <a16:creationId xmlns:a16="http://schemas.microsoft.com/office/drawing/2014/main" id="{A22D4CA8-BA14-4825-A724-3371A30CF474}"/>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hlinkClick r:id="rId15" action="ppaction://hlinksldjump"/>
            <a:extLst>
              <a:ext uri="{FF2B5EF4-FFF2-40B4-BE49-F238E27FC236}">
                <a16:creationId xmlns:a16="http://schemas.microsoft.com/office/drawing/2014/main" id="{47400E65-E74D-4CB3-A270-D21E0C44C080}"/>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hlinkClick r:id="rId3" action="ppaction://hlinksldjump"/>
            <a:extLst>
              <a:ext uri="{FF2B5EF4-FFF2-40B4-BE49-F238E27FC236}">
                <a16:creationId xmlns:a16="http://schemas.microsoft.com/office/drawing/2014/main" id="{2118AB34-87CA-4DF4-92FD-2E459CBE5267}"/>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hlinkClick r:id="rId16" action="ppaction://hlinksldjump"/>
            <a:extLst>
              <a:ext uri="{FF2B5EF4-FFF2-40B4-BE49-F238E27FC236}">
                <a16:creationId xmlns:a16="http://schemas.microsoft.com/office/drawing/2014/main" id="{956D80B8-4E95-45DF-A437-31710436B70D}"/>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E054AB4D-6A6F-49F0-8890-C198963241B5}"/>
              </a:ext>
            </a:extLst>
          </p:cNvPr>
          <p:cNvSpPr/>
          <p:nvPr/>
        </p:nvSpPr>
        <p:spPr>
          <a:xfrm>
            <a:off x="627455" y="402763"/>
            <a:ext cx="3978974" cy="584775"/>
          </a:xfrm>
          <a:prstGeom prst="rect">
            <a:avLst/>
          </a:prstGeom>
        </p:spPr>
        <p:txBody>
          <a:bodyPr wrap="none">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8. </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Operator：操作符</a:t>
            </a:r>
          </a:p>
        </p:txBody>
      </p:sp>
      <p:pic>
        <p:nvPicPr>
          <p:cNvPr id="59" name="图片 58">
            <a:extLst>
              <a:ext uri="{FF2B5EF4-FFF2-40B4-BE49-F238E27FC236}">
                <a16:creationId xmlns:a16="http://schemas.microsoft.com/office/drawing/2014/main" id="{3E512CCD-09BE-4EAB-9C8B-9F255208417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8882" y="541251"/>
            <a:ext cx="342005" cy="407933"/>
          </a:xfrm>
          <a:prstGeom prst="rect">
            <a:avLst/>
          </a:prstGeom>
        </p:spPr>
      </p:pic>
      <p:pic>
        <p:nvPicPr>
          <p:cNvPr id="60" name="图片 59">
            <a:extLst>
              <a:ext uri="{FF2B5EF4-FFF2-40B4-BE49-F238E27FC236}">
                <a16:creationId xmlns:a16="http://schemas.microsoft.com/office/drawing/2014/main" id="{26FB1104-4652-4BAD-8C75-5B6859EAA0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50651" y="540416"/>
            <a:ext cx="341055" cy="406800"/>
          </a:xfrm>
          <a:prstGeom prst="rect">
            <a:avLst/>
          </a:prstGeom>
        </p:spPr>
      </p:pic>
    </p:spTree>
    <p:extLst>
      <p:ext uri="{BB962C8B-B14F-4D97-AF65-F5344CB8AC3E}">
        <p14:creationId xmlns:p14="http://schemas.microsoft.com/office/powerpoint/2010/main" val="69996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2"/>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3"/>
                                        </p:tgtEl>
                                      </p:cBhvr>
                                      <p:by x="75000" y="75000"/>
                                    </p:animScale>
                                  </p:childTnLst>
                                </p:cTn>
                              </p:par>
                              <p:par>
                                <p:cTn id="9"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0" dur="1000" fill="hold"/>
                                        <p:tgtEl>
                                          <p:spTgt spid="52"/>
                                        </p:tgtEl>
                                        <p:attrNameLst>
                                          <p:attrName>ppt_x</p:attrName>
                                          <p:attrName>ppt_y</p:attrName>
                                        </p:attrNameLst>
                                      </p:cBhvr>
                                    </p:animMotion>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53"/>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300"/>
                                        <p:tgtEl>
                                          <p:spTgt spid="3"/>
                                        </p:tgtEl>
                                      </p:cBhvr>
                                    </p:animEffect>
                                    <p:anim calcmode="lin" valueType="num">
                                      <p:cBhvr>
                                        <p:cTn id="20" dur="300" fill="hold"/>
                                        <p:tgtEl>
                                          <p:spTgt spid="3"/>
                                        </p:tgtEl>
                                        <p:attrNameLst>
                                          <p:attrName>ppt_x</p:attrName>
                                        </p:attrNameLst>
                                      </p:cBhvr>
                                      <p:tavLst>
                                        <p:tav tm="0">
                                          <p:val>
                                            <p:strVal val="#ppt_x"/>
                                          </p:val>
                                        </p:tav>
                                        <p:tav tm="100000">
                                          <p:val>
                                            <p:strVal val="#ppt_x"/>
                                          </p:val>
                                        </p:tav>
                                      </p:tavLst>
                                    </p:anim>
                                    <p:anim calcmode="lin" valueType="num">
                                      <p:cBhvr>
                                        <p:cTn id="21"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4"/>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 calcmode="lin" valueType="num">
                                      <p:cBhvr>
                                        <p:cTn id="27" dur="200" fill="hold"/>
                                        <p:tgtEl>
                                          <p:spTgt spid="151"/>
                                        </p:tgtEl>
                                        <p:attrNameLst>
                                          <p:attrName>ppt_w</p:attrName>
                                        </p:attrNameLst>
                                      </p:cBhvr>
                                      <p:tavLst>
                                        <p:tav tm="0">
                                          <p:val>
                                            <p:fltVal val="0"/>
                                          </p:val>
                                        </p:tav>
                                        <p:tav tm="100000">
                                          <p:val>
                                            <p:strVal val="#ppt_w"/>
                                          </p:val>
                                        </p:tav>
                                      </p:tavLst>
                                    </p:anim>
                                    <p:anim calcmode="lin" valueType="num">
                                      <p:cBhvr>
                                        <p:cTn id="28" dur="200" fill="hold"/>
                                        <p:tgtEl>
                                          <p:spTgt spid="151"/>
                                        </p:tgtEl>
                                        <p:attrNameLst>
                                          <p:attrName>ppt_h</p:attrName>
                                        </p:attrNameLst>
                                      </p:cBhvr>
                                      <p:tavLst>
                                        <p:tav tm="0">
                                          <p:val>
                                            <p:fltVal val="0"/>
                                          </p:val>
                                        </p:tav>
                                        <p:tav tm="100000">
                                          <p:val>
                                            <p:strVal val="#ppt_h"/>
                                          </p:val>
                                        </p:tav>
                                      </p:tavLst>
                                    </p:anim>
                                    <p:animEffect transition="in" filter="fade">
                                      <p:cBhvr>
                                        <p:cTn id="29" dur="200"/>
                                        <p:tgtEl>
                                          <p:spTgt spid="151"/>
                                        </p:tgtEl>
                                      </p:cBhvr>
                                    </p:animEffect>
                                  </p:childTnLst>
                                </p:cTn>
                              </p:par>
                              <p:par>
                                <p:cTn id="30" presetID="53" presetClass="entr" presetSubtype="16"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200" fill="hold"/>
                                        <p:tgtEl>
                                          <p:spTgt spid="138"/>
                                        </p:tgtEl>
                                        <p:attrNameLst>
                                          <p:attrName>ppt_w</p:attrName>
                                        </p:attrNameLst>
                                      </p:cBhvr>
                                      <p:tavLst>
                                        <p:tav tm="0">
                                          <p:val>
                                            <p:fltVal val="0"/>
                                          </p:val>
                                        </p:tav>
                                        <p:tav tm="100000">
                                          <p:val>
                                            <p:strVal val="#ppt_w"/>
                                          </p:val>
                                        </p:tav>
                                      </p:tavLst>
                                    </p:anim>
                                    <p:anim calcmode="lin" valueType="num">
                                      <p:cBhvr>
                                        <p:cTn id="33" dur="200" fill="hold"/>
                                        <p:tgtEl>
                                          <p:spTgt spid="138"/>
                                        </p:tgtEl>
                                        <p:attrNameLst>
                                          <p:attrName>ppt_h</p:attrName>
                                        </p:attrNameLst>
                                      </p:cBhvr>
                                      <p:tavLst>
                                        <p:tav tm="0">
                                          <p:val>
                                            <p:fltVal val="0"/>
                                          </p:val>
                                        </p:tav>
                                        <p:tav tm="100000">
                                          <p:val>
                                            <p:strVal val="#ppt_h"/>
                                          </p:val>
                                        </p:tav>
                                      </p:tavLst>
                                    </p:anim>
                                    <p:animEffect transition="in" filter="fade">
                                      <p:cBhvr>
                                        <p:cTn id="34" dur="200"/>
                                        <p:tgtEl>
                                          <p:spTgt spid="138"/>
                                        </p:tgtEl>
                                      </p:cBhvr>
                                    </p:animEffect>
                                  </p:childTnLst>
                                </p:cTn>
                              </p:par>
                              <p:par>
                                <p:cTn id="35" presetID="8" presetClass="emph" presetSubtype="0" fill="hold" nodeType="withEffect">
                                  <p:stCondLst>
                                    <p:cond delay="0"/>
                                  </p:stCondLst>
                                  <p:childTnLst>
                                    <p:animRot by="10800000">
                                      <p:cBhvr>
                                        <p:cTn id="36" dur="200" fill="hold"/>
                                        <p:tgtEl>
                                          <p:spTgt spid="138"/>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p:cTn id="39" dur="200" fill="hold"/>
                                        <p:tgtEl>
                                          <p:spTgt spid="137"/>
                                        </p:tgtEl>
                                        <p:attrNameLst>
                                          <p:attrName>ppt_w</p:attrName>
                                        </p:attrNameLst>
                                      </p:cBhvr>
                                      <p:tavLst>
                                        <p:tav tm="0">
                                          <p:val>
                                            <p:fltVal val="0"/>
                                          </p:val>
                                        </p:tav>
                                        <p:tav tm="100000">
                                          <p:val>
                                            <p:strVal val="#ppt_w"/>
                                          </p:val>
                                        </p:tav>
                                      </p:tavLst>
                                    </p:anim>
                                    <p:anim calcmode="lin" valueType="num">
                                      <p:cBhvr>
                                        <p:cTn id="40" dur="200" fill="hold"/>
                                        <p:tgtEl>
                                          <p:spTgt spid="137"/>
                                        </p:tgtEl>
                                        <p:attrNameLst>
                                          <p:attrName>ppt_h</p:attrName>
                                        </p:attrNameLst>
                                      </p:cBhvr>
                                      <p:tavLst>
                                        <p:tav tm="0">
                                          <p:val>
                                            <p:fltVal val="0"/>
                                          </p:val>
                                        </p:tav>
                                        <p:tav tm="100000">
                                          <p:val>
                                            <p:strVal val="#ppt_h"/>
                                          </p:val>
                                        </p:tav>
                                      </p:tavLst>
                                    </p:anim>
                                    <p:animEffect transition="in" filter="fade">
                                      <p:cBhvr>
                                        <p:cTn id="41" dur="200"/>
                                        <p:tgtEl>
                                          <p:spTgt spid="137"/>
                                        </p:tgtEl>
                                      </p:cBhvr>
                                    </p:animEffect>
                                  </p:childTnLst>
                                </p:cTn>
                              </p:par>
                              <p:par>
                                <p:cTn id="42" presetID="8" presetClass="emph" presetSubtype="0" fill="hold" grpId="1" nodeType="withEffect">
                                  <p:stCondLst>
                                    <p:cond delay="0"/>
                                  </p:stCondLst>
                                  <p:childTnLst>
                                    <p:animRot by="10800000">
                                      <p:cBhvr>
                                        <p:cTn id="43" dur="200" fill="hold"/>
                                        <p:tgtEl>
                                          <p:spTgt spid="137"/>
                                        </p:tgtEl>
                                        <p:attrNameLst>
                                          <p:attrName>r</p:attrName>
                                        </p:attrNameLst>
                                      </p:cBhvr>
                                    </p:animRot>
                                  </p:childTnLst>
                                </p:cTn>
                              </p:par>
                              <p:par>
                                <p:cTn id="44" presetID="53" presetClass="exit" presetSubtype="32" fill="hold" nodeType="withEffect">
                                  <p:stCondLst>
                                    <p:cond delay="0"/>
                                  </p:stCondLst>
                                  <p:childTnLst>
                                    <p:anim calcmode="lin" valueType="num">
                                      <p:cBhvr>
                                        <p:cTn id="45" dur="200"/>
                                        <p:tgtEl>
                                          <p:spTgt spid="154"/>
                                        </p:tgtEl>
                                        <p:attrNameLst>
                                          <p:attrName>ppt_w</p:attrName>
                                        </p:attrNameLst>
                                      </p:cBhvr>
                                      <p:tavLst>
                                        <p:tav tm="0">
                                          <p:val>
                                            <p:strVal val="ppt_w"/>
                                          </p:val>
                                        </p:tav>
                                        <p:tav tm="100000">
                                          <p:val>
                                            <p:fltVal val="0"/>
                                          </p:val>
                                        </p:tav>
                                      </p:tavLst>
                                    </p:anim>
                                    <p:anim calcmode="lin" valueType="num">
                                      <p:cBhvr>
                                        <p:cTn id="46" dur="200"/>
                                        <p:tgtEl>
                                          <p:spTgt spid="154"/>
                                        </p:tgtEl>
                                        <p:attrNameLst>
                                          <p:attrName>ppt_h</p:attrName>
                                        </p:attrNameLst>
                                      </p:cBhvr>
                                      <p:tavLst>
                                        <p:tav tm="0">
                                          <p:val>
                                            <p:strVal val="ppt_h"/>
                                          </p:val>
                                        </p:tav>
                                        <p:tav tm="100000">
                                          <p:val>
                                            <p:fltVal val="0"/>
                                          </p:val>
                                        </p:tav>
                                      </p:tavLst>
                                    </p:anim>
                                    <p:animEffect transition="out" filter="fade">
                                      <p:cBhvr>
                                        <p:cTn id="47" dur="200"/>
                                        <p:tgtEl>
                                          <p:spTgt spid="154"/>
                                        </p:tgtEl>
                                      </p:cBhvr>
                                    </p:animEffect>
                                    <p:set>
                                      <p:cBhvr>
                                        <p:cTn id="48" dur="1" fill="hold">
                                          <p:stCondLst>
                                            <p:cond delay="199"/>
                                          </p:stCondLst>
                                        </p:cTn>
                                        <p:tgtEl>
                                          <p:spTgt spid="154"/>
                                        </p:tgtEl>
                                        <p:attrNameLst>
                                          <p:attrName>style.visibility</p:attrName>
                                        </p:attrNameLst>
                                      </p:cBhvr>
                                      <p:to>
                                        <p:strVal val="hidden"/>
                                      </p:to>
                                    </p:set>
                                  </p:childTnLst>
                                </p:cTn>
                              </p:par>
                            </p:childTnLst>
                          </p:cTn>
                        </p:par>
                        <p:par>
                          <p:cTn id="49" fill="hold">
                            <p:stCondLst>
                              <p:cond delay="200"/>
                            </p:stCondLst>
                            <p:childTnLst>
                              <p:par>
                                <p:cTn id="50" presetID="1" presetClass="exit" presetSubtype="0" fill="hold" nodeType="afterEffect">
                                  <p:stCondLst>
                                    <p:cond delay="0"/>
                                  </p:stCondLst>
                                  <p:childTnLst>
                                    <p:set>
                                      <p:cBhvr>
                                        <p:cTn id="51" dur="1" fill="hold">
                                          <p:stCondLst>
                                            <p:cond delay="0"/>
                                          </p:stCondLst>
                                        </p:cTn>
                                        <p:tgtEl>
                                          <p:spTgt spid="138"/>
                                        </p:tgtEl>
                                        <p:attrNameLst>
                                          <p:attrName>style.visibility</p:attrName>
                                        </p:attrNameLst>
                                      </p:cBhvr>
                                      <p:to>
                                        <p:strVal val="hidden"/>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3"/>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79" restart="whenNotActive" fill="hold" evtFilter="cancelBubble" nodeType="interactiveSeq">
                <p:stCondLst>
                  <p:cond evt="onClick" delay="0">
                    <p:tgtEl>
                      <p:spTgt spid="151"/>
                    </p:tgtEl>
                  </p:cond>
                </p:stCondLst>
                <p:endSync evt="end" delay="0">
                  <p:rtn val="all"/>
                </p:endSync>
                <p:childTnLst>
                  <p:par>
                    <p:cTn id="80" fill="hold">
                      <p:stCondLst>
                        <p:cond delay="0"/>
                      </p:stCondLst>
                      <p:childTnLst>
                        <p:par>
                          <p:cTn id="81" fill="hold">
                            <p:stCondLst>
                              <p:cond delay="0"/>
                            </p:stCondLst>
                            <p:childTnLst>
                              <p:par>
                                <p:cTn id="82" presetID="53" presetClass="exit" presetSubtype="32" fill="hold" nodeType="withEffect">
                                  <p:stCondLst>
                                    <p:cond delay="0"/>
                                  </p:stCondLst>
                                  <p:childTnLst>
                                    <p:anim calcmode="lin" valueType="num">
                                      <p:cBhvr>
                                        <p:cTn id="83" dur="200"/>
                                        <p:tgtEl>
                                          <p:spTgt spid="138"/>
                                        </p:tgtEl>
                                        <p:attrNameLst>
                                          <p:attrName>ppt_w</p:attrName>
                                        </p:attrNameLst>
                                      </p:cBhvr>
                                      <p:tavLst>
                                        <p:tav tm="0">
                                          <p:val>
                                            <p:strVal val="ppt_w"/>
                                          </p:val>
                                        </p:tav>
                                        <p:tav tm="100000">
                                          <p:val>
                                            <p:fltVal val="0"/>
                                          </p:val>
                                        </p:tav>
                                      </p:tavLst>
                                    </p:anim>
                                    <p:anim calcmode="lin" valueType="num">
                                      <p:cBhvr>
                                        <p:cTn id="84" dur="200"/>
                                        <p:tgtEl>
                                          <p:spTgt spid="138"/>
                                        </p:tgtEl>
                                        <p:attrNameLst>
                                          <p:attrName>ppt_h</p:attrName>
                                        </p:attrNameLst>
                                      </p:cBhvr>
                                      <p:tavLst>
                                        <p:tav tm="0">
                                          <p:val>
                                            <p:strVal val="ppt_h"/>
                                          </p:val>
                                        </p:tav>
                                        <p:tav tm="100000">
                                          <p:val>
                                            <p:fltVal val="0"/>
                                          </p:val>
                                        </p:tav>
                                      </p:tavLst>
                                    </p:anim>
                                    <p:animEffect transition="out" filter="fade">
                                      <p:cBhvr>
                                        <p:cTn id="85" dur="200"/>
                                        <p:tgtEl>
                                          <p:spTgt spid="138"/>
                                        </p:tgtEl>
                                      </p:cBhvr>
                                    </p:animEffect>
                                    <p:set>
                                      <p:cBhvr>
                                        <p:cTn id="86" dur="1" fill="hold">
                                          <p:stCondLst>
                                            <p:cond delay="199"/>
                                          </p:stCondLst>
                                        </p:cTn>
                                        <p:tgtEl>
                                          <p:spTgt spid="138"/>
                                        </p:tgtEl>
                                        <p:attrNameLst>
                                          <p:attrName>style.visibility</p:attrName>
                                        </p:attrNameLst>
                                      </p:cBhvr>
                                      <p:to>
                                        <p:strVal val="hidden"/>
                                      </p:to>
                                    </p:set>
                                  </p:childTnLst>
                                </p:cTn>
                              </p:par>
                              <p:par>
                                <p:cTn id="87" presetID="8" presetClass="emph" presetSubtype="0" fill="hold" nodeType="withEffect">
                                  <p:stCondLst>
                                    <p:cond delay="0"/>
                                  </p:stCondLst>
                                  <p:childTnLst>
                                    <p:animRot by="10800000">
                                      <p:cBhvr>
                                        <p:cTn id="88" dur="200" fill="hold"/>
                                        <p:tgtEl>
                                          <p:spTgt spid="138"/>
                                        </p:tgtEl>
                                        <p:attrNameLst>
                                          <p:attrName>r</p:attrName>
                                        </p:attrNameLst>
                                      </p:cBhvr>
                                    </p:animRot>
                                  </p:childTnLst>
                                </p:cTn>
                              </p:par>
                              <p:par>
                                <p:cTn id="89" presetID="53" presetClass="exit" presetSubtype="32" fill="hold" grpId="2" nodeType="withEffect">
                                  <p:stCondLst>
                                    <p:cond delay="0"/>
                                  </p:stCondLst>
                                  <p:childTnLst>
                                    <p:anim calcmode="lin" valueType="num">
                                      <p:cBhvr>
                                        <p:cTn id="90" dur="200"/>
                                        <p:tgtEl>
                                          <p:spTgt spid="137"/>
                                        </p:tgtEl>
                                        <p:attrNameLst>
                                          <p:attrName>ppt_w</p:attrName>
                                        </p:attrNameLst>
                                      </p:cBhvr>
                                      <p:tavLst>
                                        <p:tav tm="0">
                                          <p:val>
                                            <p:strVal val="ppt_w"/>
                                          </p:val>
                                        </p:tav>
                                        <p:tav tm="100000">
                                          <p:val>
                                            <p:fltVal val="0"/>
                                          </p:val>
                                        </p:tav>
                                      </p:tavLst>
                                    </p:anim>
                                    <p:anim calcmode="lin" valueType="num">
                                      <p:cBhvr>
                                        <p:cTn id="91" dur="200"/>
                                        <p:tgtEl>
                                          <p:spTgt spid="137"/>
                                        </p:tgtEl>
                                        <p:attrNameLst>
                                          <p:attrName>ppt_h</p:attrName>
                                        </p:attrNameLst>
                                      </p:cBhvr>
                                      <p:tavLst>
                                        <p:tav tm="0">
                                          <p:val>
                                            <p:strVal val="ppt_h"/>
                                          </p:val>
                                        </p:tav>
                                        <p:tav tm="100000">
                                          <p:val>
                                            <p:fltVal val="0"/>
                                          </p:val>
                                        </p:tav>
                                      </p:tavLst>
                                    </p:anim>
                                    <p:animEffect transition="out" filter="fade">
                                      <p:cBhvr>
                                        <p:cTn id="92" dur="200"/>
                                        <p:tgtEl>
                                          <p:spTgt spid="137"/>
                                        </p:tgtEl>
                                      </p:cBhvr>
                                    </p:animEffect>
                                    <p:set>
                                      <p:cBhvr>
                                        <p:cTn id="93" dur="1" fill="hold">
                                          <p:stCondLst>
                                            <p:cond delay="199"/>
                                          </p:stCondLst>
                                        </p:cTn>
                                        <p:tgtEl>
                                          <p:spTgt spid="137"/>
                                        </p:tgtEl>
                                        <p:attrNameLst>
                                          <p:attrName>style.visibility</p:attrName>
                                        </p:attrNameLst>
                                      </p:cBhvr>
                                      <p:to>
                                        <p:strVal val="hidden"/>
                                      </p:to>
                                    </p:set>
                                  </p:childTnLst>
                                </p:cTn>
                              </p:par>
                              <p:par>
                                <p:cTn id="94" presetID="8" presetClass="emph" presetSubtype="0" fill="hold" grpId="3" nodeType="withEffect">
                                  <p:stCondLst>
                                    <p:cond delay="0"/>
                                  </p:stCondLst>
                                  <p:childTnLst>
                                    <p:animRot by="10800000">
                                      <p:cBhvr>
                                        <p:cTn id="95" dur="200" fill="hold"/>
                                        <p:tgtEl>
                                          <p:spTgt spid="137"/>
                                        </p:tgtEl>
                                        <p:attrNameLst>
                                          <p:attrName>r</p:attrName>
                                        </p:attrNameLst>
                                      </p:cBhvr>
                                    </p:animRot>
                                  </p:childTnLst>
                                </p:cTn>
                              </p:par>
                              <p:par>
                                <p:cTn id="96" presetID="1" presetClass="exit" presetSubtype="0" fill="hold" nodeType="withEffect">
                                  <p:stCondLst>
                                    <p:cond delay="0"/>
                                  </p:stCondLst>
                                  <p:childTnLst>
                                    <p:set>
                                      <p:cBhvr>
                                        <p:cTn id="97" dur="1" fill="hold">
                                          <p:stCondLst>
                                            <p:cond delay="0"/>
                                          </p:stCondLst>
                                        </p:cTn>
                                        <p:tgtEl>
                                          <p:spTgt spid="15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72"/>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7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5"/>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7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7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8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8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183"/>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200"/>
                                        <p:tgtEl>
                                          <p:spTgt spid="151"/>
                                        </p:tgtEl>
                                        <p:attrNameLst>
                                          <p:attrName>ppt_w</p:attrName>
                                        </p:attrNameLst>
                                      </p:cBhvr>
                                      <p:tavLst>
                                        <p:tav tm="0">
                                          <p:val>
                                            <p:strVal val="ppt_w"/>
                                          </p:val>
                                        </p:tav>
                                        <p:tav tm="100000">
                                          <p:val>
                                            <p:fltVal val="0"/>
                                          </p:val>
                                        </p:tav>
                                      </p:tavLst>
                                    </p:anim>
                                    <p:anim calcmode="lin" valueType="num">
                                      <p:cBhvr>
                                        <p:cTn id="124" dur="200"/>
                                        <p:tgtEl>
                                          <p:spTgt spid="151"/>
                                        </p:tgtEl>
                                        <p:attrNameLst>
                                          <p:attrName>ppt_h</p:attrName>
                                        </p:attrNameLst>
                                      </p:cBhvr>
                                      <p:tavLst>
                                        <p:tav tm="0">
                                          <p:val>
                                            <p:strVal val="ppt_h"/>
                                          </p:val>
                                        </p:tav>
                                        <p:tav tm="100000">
                                          <p:val>
                                            <p:fltVal val="0"/>
                                          </p:val>
                                        </p:tav>
                                      </p:tavLst>
                                    </p:anim>
                                    <p:animEffect transition="out" filter="fade">
                                      <p:cBhvr>
                                        <p:cTn id="125" dur="200"/>
                                        <p:tgtEl>
                                          <p:spTgt spid="151"/>
                                        </p:tgtEl>
                                      </p:cBhvr>
                                    </p:animEffect>
                                    <p:set>
                                      <p:cBhvr>
                                        <p:cTn id="126" dur="1" fill="hold">
                                          <p:stCondLst>
                                            <p:cond delay="199"/>
                                          </p:stCondLst>
                                        </p:cTn>
                                        <p:tgtEl>
                                          <p:spTgt spid="151"/>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154"/>
                                        </p:tgtEl>
                                        <p:attrNameLst>
                                          <p:attrName>style.visibility</p:attrName>
                                        </p:attrNameLst>
                                      </p:cBhvr>
                                      <p:to>
                                        <p:strVal val="visible"/>
                                      </p:to>
                                    </p:set>
                                    <p:anim calcmode="lin" valueType="num">
                                      <p:cBhvr>
                                        <p:cTn id="129" dur="200" fill="hold"/>
                                        <p:tgtEl>
                                          <p:spTgt spid="154"/>
                                        </p:tgtEl>
                                        <p:attrNameLst>
                                          <p:attrName>ppt_w</p:attrName>
                                        </p:attrNameLst>
                                      </p:cBhvr>
                                      <p:tavLst>
                                        <p:tav tm="0">
                                          <p:val>
                                            <p:fltVal val="0"/>
                                          </p:val>
                                        </p:tav>
                                        <p:tav tm="100000">
                                          <p:val>
                                            <p:strVal val="#ppt_w"/>
                                          </p:val>
                                        </p:tav>
                                      </p:tavLst>
                                    </p:anim>
                                    <p:anim calcmode="lin" valueType="num">
                                      <p:cBhvr>
                                        <p:cTn id="130" dur="200" fill="hold"/>
                                        <p:tgtEl>
                                          <p:spTgt spid="154"/>
                                        </p:tgtEl>
                                        <p:attrNameLst>
                                          <p:attrName>ppt_h</p:attrName>
                                        </p:attrNameLst>
                                      </p:cBhvr>
                                      <p:tavLst>
                                        <p:tav tm="0">
                                          <p:val>
                                            <p:fltVal val="0"/>
                                          </p:val>
                                        </p:tav>
                                        <p:tav tm="100000">
                                          <p:val>
                                            <p:strVal val="#ppt_h"/>
                                          </p:val>
                                        </p:tav>
                                      </p:tavLst>
                                    </p:anim>
                                    <p:animEffect transition="in" filter="fade">
                                      <p:cBhvr>
                                        <p:cTn id="131" dur="200"/>
                                        <p:tgtEl>
                                          <p:spTgt spid="154"/>
                                        </p:tgtEl>
                                      </p:cBhvr>
                                    </p:animEffect>
                                  </p:childTnLst>
                                </p:cTn>
                              </p:par>
                            </p:childTnLst>
                          </p:cTn>
                        </p:par>
                      </p:childTnLst>
                    </p:cTn>
                  </p:par>
                </p:childTnLst>
              </p:cTn>
              <p:nextCondLst>
                <p:cond evt="onClick" delay="0">
                  <p:tgtEl>
                    <p:spTgt spid="151"/>
                  </p:tgtEl>
                </p:cond>
              </p:nextCondLst>
            </p:seq>
            <p:seq concurrent="1" nextAc="seek">
              <p:cTn id="132" restart="whenNotActive" fill="hold" evtFilter="cancelBubble" nodeType="interactiveSeq">
                <p:stCondLst>
                  <p:cond evt="onClick" delay="0">
                    <p:tgtEl>
                      <p:spTgt spid="59"/>
                    </p:tgtEl>
                  </p:cond>
                </p:stCondLst>
                <p:endSync evt="end" delay="0">
                  <p:rtn val="all"/>
                </p:endSync>
                <p:childTnLst>
                  <p:par>
                    <p:cTn id="133" fill="hold">
                      <p:stCondLst>
                        <p:cond delay="0"/>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58"/>
                                        </p:tgtEl>
                                        <p:attrNameLst>
                                          <p:attrName>style.visibility</p:attrName>
                                        </p:attrNameLst>
                                      </p:cBhvr>
                                      <p:to>
                                        <p:strVal val="visible"/>
                                      </p:to>
                                    </p:set>
                                    <p:anim calcmode="lin" valueType="num">
                                      <p:cBhvr>
                                        <p:cTn id="137" dur="200" fill="hold"/>
                                        <p:tgtEl>
                                          <p:spTgt spid="58"/>
                                        </p:tgtEl>
                                        <p:attrNameLst>
                                          <p:attrName>ppt_w</p:attrName>
                                        </p:attrNameLst>
                                      </p:cBhvr>
                                      <p:tavLst>
                                        <p:tav tm="0">
                                          <p:val>
                                            <p:fltVal val="0"/>
                                          </p:val>
                                        </p:tav>
                                        <p:tav tm="100000">
                                          <p:val>
                                            <p:strVal val="#ppt_w"/>
                                          </p:val>
                                        </p:tav>
                                      </p:tavLst>
                                    </p:anim>
                                    <p:anim calcmode="lin" valueType="num">
                                      <p:cBhvr>
                                        <p:cTn id="138" dur="200" fill="hold"/>
                                        <p:tgtEl>
                                          <p:spTgt spid="58"/>
                                        </p:tgtEl>
                                        <p:attrNameLst>
                                          <p:attrName>ppt_h</p:attrName>
                                        </p:attrNameLst>
                                      </p:cBhvr>
                                      <p:tavLst>
                                        <p:tav tm="0">
                                          <p:val>
                                            <p:fltVal val="0"/>
                                          </p:val>
                                        </p:tav>
                                        <p:tav tm="100000">
                                          <p:val>
                                            <p:strVal val="#ppt_h"/>
                                          </p:val>
                                        </p:tav>
                                      </p:tavLst>
                                    </p:anim>
                                    <p:animEffect transition="in" filter="fade">
                                      <p:cBhvr>
                                        <p:cTn id="139" dur="200"/>
                                        <p:tgtEl>
                                          <p:spTgt spid="58"/>
                                        </p:tgtEl>
                                      </p:cBhvr>
                                    </p:animEffect>
                                  </p:childTnLst>
                                </p:cTn>
                              </p:par>
                              <p:par>
                                <p:cTn id="140" presetID="1" presetClass="exit" presetSubtype="0" fill="hold" nodeType="withEffect">
                                  <p:stCondLst>
                                    <p:cond delay="0"/>
                                  </p:stCondLst>
                                  <p:childTnLst>
                                    <p:set>
                                      <p:cBhvr>
                                        <p:cTn id="141" dur="1" fill="hold">
                                          <p:stCondLst>
                                            <p:cond delay="0"/>
                                          </p:stCondLst>
                                        </p:cTn>
                                        <p:tgtEl>
                                          <p:spTgt spid="59"/>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60"/>
                                        </p:tgtEl>
                                        <p:attrNameLst>
                                          <p:attrName>style.visibility</p:attrName>
                                        </p:attrNameLst>
                                      </p:cBhvr>
                                      <p:to>
                                        <p:strVal val="visible"/>
                                      </p:to>
                                    </p:set>
                                  </p:childTnLst>
                                </p:cTn>
                              </p:par>
                            </p:childTnLst>
                          </p:cTn>
                        </p:par>
                      </p:childTnLst>
                    </p:cTn>
                  </p:par>
                </p:childTnLst>
              </p:cTn>
              <p:nextCondLst>
                <p:cond evt="onClick" delay="0">
                  <p:tgtEl>
                    <p:spTgt spid="59"/>
                  </p:tgtEl>
                </p:cond>
              </p:nextCondLst>
            </p:seq>
            <p:seq concurrent="1" nextAc="seek">
              <p:cTn id="144" restart="whenNotActive" fill="hold" evtFilter="cancelBubble" nodeType="interactiveSeq">
                <p:stCondLst>
                  <p:cond evt="onClick" delay="0">
                    <p:tgtEl>
                      <p:spTgt spid="60"/>
                    </p:tgtEl>
                  </p:cond>
                </p:stCondLst>
                <p:endSync evt="end" delay="0">
                  <p:rtn val="all"/>
                </p:endSync>
                <p:childTnLst>
                  <p:par>
                    <p:cTn id="145" fill="hold">
                      <p:stCondLst>
                        <p:cond delay="0"/>
                      </p:stCondLst>
                      <p:childTnLst>
                        <p:par>
                          <p:cTn id="146" fill="hold">
                            <p:stCondLst>
                              <p:cond delay="0"/>
                            </p:stCondLst>
                            <p:childTnLst>
                              <p:par>
                                <p:cTn id="147" presetID="53" presetClass="exit" presetSubtype="32" fill="hold" nodeType="clickEffect">
                                  <p:stCondLst>
                                    <p:cond delay="0"/>
                                  </p:stCondLst>
                                  <p:childTnLst>
                                    <p:anim calcmode="lin" valueType="num">
                                      <p:cBhvr>
                                        <p:cTn id="148" dur="200"/>
                                        <p:tgtEl>
                                          <p:spTgt spid="58"/>
                                        </p:tgtEl>
                                        <p:attrNameLst>
                                          <p:attrName>ppt_w</p:attrName>
                                        </p:attrNameLst>
                                      </p:cBhvr>
                                      <p:tavLst>
                                        <p:tav tm="0">
                                          <p:val>
                                            <p:strVal val="ppt_w"/>
                                          </p:val>
                                        </p:tav>
                                        <p:tav tm="100000">
                                          <p:val>
                                            <p:fltVal val="0"/>
                                          </p:val>
                                        </p:tav>
                                      </p:tavLst>
                                    </p:anim>
                                    <p:anim calcmode="lin" valueType="num">
                                      <p:cBhvr>
                                        <p:cTn id="149" dur="200"/>
                                        <p:tgtEl>
                                          <p:spTgt spid="58"/>
                                        </p:tgtEl>
                                        <p:attrNameLst>
                                          <p:attrName>ppt_h</p:attrName>
                                        </p:attrNameLst>
                                      </p:cBhvr>
                                      <p:tavLst>
                                        <p:tav tm="0">
                                          <p:val>
                                            <p:strVal val="ppt_h"/>
                                          </p:val>
                                        </p:tav>
                                        <p:tav tm="100000">
                                          <p:val>
                                            <p:fltVal val="0"/>
                                          </p:val>
                                        </p:tav>
                                      </p:tavLst>
                                    </p:anim>
                                    <p:animEffect transition="out" filter="fade">
                                      <p:cBhvr>
                                        <p:cTn id="150" dur="200"/>
                                        <p:tgtEl>
                                          <p:spTgt spid="58"/>
                                        </p:tgtEl>
                                      </p:cBhvr>
                                    </p:animEffect>
                                    <p:set>
                                      <p:cBhvr>
                                        <p:cTn id="151" dur="1" fill="hold">
                                          <p:stCondLst>
                                            <p:cond delay="199"/>
                                          </p:stCondLst>
                                        </p:cTn>
                                        <p:tgtEl>
                                          <p:spTgt spid="58"/>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60"/>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59"/>
                                        </p:tgtEl>
                                        <p:attrNameLst>
                                          <p:attrName>style.visibility</p:attrName>
                                        </p:attrNameLst>
                                      </p:cBhvr>
                                      <p:to>
                                        <p:strVal val="visible"/>
                                      </p:to>
                                    </p:set>
                                  </p:childTnLst>
                                </p:cTn>
                              </p:par>
                            </p:childTnLst>
                          </p:cTn>
                        </p:par>
                      </p:childTnLst>
                    </p:cTn>
                  </p:par>
                </p:childTnLst>
              </p:cTn>
              <p:nextCondLst>
                <p:cond evt="onClick" delay="0">
                  <p:tgtEl>
                    <p:spTgt spid="60"/>
                  </p:tgtEl>
                </p:cond>
              </p:nextCondLst>
            </p:seq>
          </p:childTnLst>
        </p:cTn>
      </p:par>
    </p:tnLst>
    <p:bldLst>
      <p:bldP spid="3" grpId="0"/>
      <p:bldP spid="52" grpId="0" animBg="1"/>
      <p:bldP spid="52" grpId="1" animBg="1"/>
      <p:bldP spid="53" grpId="0" animBg="1"/>
      <p:bldP spid="53" grpId="1" animBg="1"/>
      <p:bldP spid="137" grpId="0" animBg="1"/>
      <p:bldP spid="137" grpId="1" animBg="1"/>
      <p:bldP spid="137" grpId="2" animBg="1"/>
      <p:bldP spid="137" grpId="3"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C9C68FC-DE8B-414E-AD60-C7436DD8CEE4}"/>
              </a:ext>
            </a:extLst>
          </p:cNvPr>
          <p:cNvSpPr/>
          <p:nvPr/>
        </p:nvSpPr>
        <p:spPr>
          <a:xfrm>
            <a:off x="1612360" y="1850405"/>
            <a:ext cx="8793477" cy="3277116"/>
          </a:xfrm>
          <a:prstGeom prst="rect">
            <a:avLst/>
          </a:prstGeom>
        </p:spPr>
        <p:txBody>
          <a:bodyPr wrap="square">
            <a:spAutoFit/>
          </a:bodyPr>
          <a:lstStyle/>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将视觉组件与其呈现方法分开，从而可以动态确定视觉外观</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动态显示并实时更改</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示例：</a:t>
            </a:r>
            <a:r>
              <a:rPr lang="en-US" altLang="zh-CN" sz="2000" dirty="0">
                <a:effectLst>
                  <a:outerShdw blurRad="38100" dist="38100" dir="2700000" algn="tl">
                    <a:srgbClr val="000000">
                      <a:alpha val="43137"/>
                    </a:srgbClr>
                  </a:outerShdw>
                </a:effectLst>
              </a:rPr>
              <a:t>Java Swing</a:t>
            </a:r>
            <a:r>
              <a:rPr lang="zh-CN" altLang="zh-CN" sz="2000" dirty="0">
                <a:effectLst>
                  <a:outerShdw blurRad="38100" dist="38100" dir="2700000" algn="tl">
                    <a:srgbClr val="000000">
                      <a:alpha val="43137"/>
                    </a:srgbClr>
                  </a:outerShdw>
                </a:effectLst>
              </a:rPr>
              <a:t>用户界面工具，</a:t>
            </a:r>
            <a:r>
              <a:rPr lang="en-US" altLang="zh-CN" sz="2000" dirty="0" err="1">
                <a:effectLst>
                  <a:outerShdw blurRad="38100" dist="38100" dir="2700000" algn="tl">
                    <a:srgbClr val="000000">
                      <a:alpha val="43137"/>
                    </a:srgbClr>
                  </a:outerShdw>
                </a:effectLst>
              </a:rPr>
              <a:t>prefuse</a:t>
            </a:r>
            <a:r>
              <a:rPr lang="en-US" altLang="zh-CN" sz="2000" dirty="0">
                <a:effectLst>
                  <a:outerShdw blurRad="38100" dist="38100" dir="2700000" algn="tl">
                    <a:srgbClr val="000000">
                      <a:alpha val="43137"/>
                    </a:srgbClr>
                  </a:outerShdw>
                </a:effectLst>
              </a:rPr>
              <a:t> toolkit[14]</a:t>
            </a:r>
            <a:endParaRPr lang="zh-CN" altLang="zh-CN" sz="2000" dirty="0">
              <a:effectLst>
                <a:outerShdw blurRad="38100" dist="38100" dir="2700000" algn="tl">
                  <a:srgbClr val="000000">
                    <a:alpha val="43137"/>
                  </a:srgbClr>
                </a:outerShdw>
              </a:effectLst>
            </a:endParaRP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可以应用生产规则模式为</a:t>
            </a:r>
            <a:r>
              <a:rPr lang="en-US" altLang="zh-CN" sz="2000" dirty="0">
                <a:effectLst>
                  <a:outerShdw blurRad="38100" dist="38100" dir="2700000" algn="tl">
                    <a:srgbClr val="000000">
                      <a:alpha val="43137"/>
                    </a:srgbClr>
                  </a:outerShdw>
                </a:effectLst>
              </a:rPr>
              <a:t>Renderer</a:t>
            </a:r>
            <a:r>
              <a:rPr lang="zh-CN" altLang="zh-CN" sz="2000" dirty="0">
                <a:effectLst>
                  <a:outerShdw blurRad="38100" dist="38100" dir="2700000" algn="tl">
                    <a:srgbClr val="000000">
                      <a:alpha val="43137"/>
                    </a:srgbClr>
                  </a:outerShdw>
                </a:effectLst>
              </a:rPr>
              <a:t>分配提供可自定义的规则集</a:t>
            </a:r>
          </a:p>
        </p:txBody>
      </p:sp>
      <p:pic>
        <p:nvPicPr>
          <p:cNvPr id="59" name="图片 58">
            <a:extLst>
              <a:ext uri="{FF2B5EF4-FFF2-40B4-BE49-F238E27FC236}">
                <a16:creationId xmlns:a16="http://schemas.microsoft.com/office/drawing/2014/main" id="{81CB0F2F-3A29-408C-8C4F-B5B78A7505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3500" y="2256417"/>
            <a:ext cx="8500711" cy="2705887"/>
          </a:xfrm>
          <a:prstGeom prst="rect">
            <a:avLst/>
          </a:prstGeom>
          <a:noFill/>
          <a:ln w="25400" cap="sq">
            <a:noFill/>
            <a:miter lim="800000"/>
          </a:ln>
          <a:effectLst/>
        </p:spPr>
      </p:pic>
      <p:sp>
        <p:nvSpPr>
          <p:cNvPr id="18" name="矩形 17">
            <a:extLst>
              <a:ext uri="{FF2B5EF4-FFF2-40B4-BE49-F238E27FC236}">
                <a16:creationId xmlns:a16="http://schemas.microsoft.com/office/drawing/2014/main" id="{ACBEE976-C491-44EA-9283-D695E5D12BB2}"/>
              </a:ext>
            </a:extLst>
          </p:cNvPr>
          <p:cNvSpPr/>
          <p:nvPr/>
        </p:nvSpPr>
        <p:spPr>
          <a:xfrm>
            <a:off x="201600" y="126000"/>
            <a:ext cx="11861800" cy="6565900"/>
          </a:xfrm>
          <a:prstGeom prst="rect">
            <a:avLst/>
          </a:prstGeom>
          <a:noFill/>
          <a:ln w="3492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D96456F1-FE8A-41C0-9A4B-AC64A7E68165}"/>
              </a:ext>
            </a:extLst>
          </p:cNvPr>
          <p:cNvSpPr/>
          <p:nvPr/>
        </p:nvSpPr>
        <p:spPr>
          <a:xfrm>
            <a:off x="425037" y="6297257"/>
            <a:ext cx="227397" cy="227397"/>
          </a:xfrm>
          <a:prstGeom prst="round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E908F18E-2035-4D3E-8AC4-5A59D9CD867A}"/>
              </a:ext>
            </a:extLst>
          </p:cNvPr>
          <p:cNvSpPr/>
          <p:nvPr/>
        </p:nvSpPr>
        <p:spPr>
          <a:xfrm>
            <a:off x="796612" y="6297257"/>
            <a:ext cx="227397" cy="227397"/>
          </a:xfrm>
          <a:prstGeom prst="round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2CE05E9D-A914-4D62-A12D-CC08DFB4773F}"/>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3DA8B679-B87D-4C1A-B2CA-8A58A045D869}"/>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39" name="空心弧 138">
              <a:extLst>
                <a:ext uri="{FF2B5EF4-FFF2-40B4-BE49-F238E27FC236}">
                  <a16:creationId xmlns:a16="http://schemas.microsoft.com/office/drawing/2014/main" id="{7C26462B-16FA-4CD5-9CE1-3B464CBD3EC7}"/>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空心弧 139">
              <a:extLst>
                <a:ext uri="{FF2B5EF4-FFF2-40B4-BE49-F238E27FC236}">
                  <a16:creationId xmlns:a16="http://schemas.microsoft.com/office/drawing/2014/main" id="{D18314CA-C9A6-4024-B3EA-07AB4399B9DF}"/>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空心弧 140">
              <a:extLst>
                <a:ext uri="{FF2B5EF4-FFF2-40B4-BE49-F238E27FC236}">
                  <a16:creationId xmlns:a16="http://schemas.microsoft.com/office/drawing/2014/main" id="{FDADC191-A955-4043-8045-6605744AA970}"/>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空心弧 141">
              <a:extLst>
                <a:ext uri="{FF2B5EF4-FFF2-40B4-BE49-F238E27FC236}">
                  <a16:creationId xmlns:a16="http://schemas.microsoft.com/office/drawing/2014/main" id="{162FBF2E-E182-40A7-BE69-4FA463E97102}"/>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空心弧 142">
              <a:extLst>
                <a:ext uri="{FF2B5EF4-FFF2-40B4-BE49-F238E27FC236}">
                  <a16:creationId xmlns:a16="http://schemas.microsoft.com/office/drawing/2014/main" id="{73311484-764C-4E16-B776-921510890B83}"/>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空心弧 143">
              <a:extLst>
                <a:ext uri="{FF2B5EF4-FFF2-40B4-BE49-F238E27FC236}">
                  <a16:creationId xmlns:a16="http://schemas.microsoft.com/office/drawing/2014/main" id="{BD3F8D7C-E072-48A6-A1D7-4EAA55B51A87}"/>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空心弧 144">
              <a:extLst>
                <a:ext uri="{FF2B5EF4-FFF2-40B4-BE49-F238E27FC236}">
                  <a16:creationId xmlns:a16="http://schemas.microsoft.com/office/drawing/2014/main" id="{E8807020-22EA-46ED-995D-C7D0C2D95AF1}"/>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空心弧 145">
              <a:extLst>
                <a:ext uri="{FF2B5EF4-FFF2-40B4-BE49-F238E27FC236}">
                  <a16:creationId xmlns:a16="http://schemas.microsoft.com/office/drawing/2014/main" id="{54F649B3-BD2B-4683-861D-4C5CE18349F3}"/>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7" name="空心弧 146">
              <a:extLst>
                <a:ext uri="{FF2B5EF4-FFF2-40B4-BE49-F238E27FC236}">
                  <a16:creationId xmlns:a16="http://schemas.microsoft.com/office/drawing/2014/main" id="{0A137820-B1FA-4192-B48E-AA11202398CC}"/>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空心弧 147">
              <a:extLst>
                <a:ext uri="{FF2B5EF4-FFF2-40B4-BE49-F238E27FC236}">
                  <a16:creationId xmlns:a16="http://schemas.microsoft.com/office/drawing/2014/main" id="{6642C2CB-4785-407D-A776-852D1FFD2E61}"/>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空心弧 148">
              <a:extLst>
                <a:ext uri="{FF2B5EF4-FFF2-40B4-BE49-F238E27FC236}">
                  <a16:creationId xmlns:a16="http://schemas.microsoft.com/office/drawing/2014/main" id="{2D958065-6D41-49EB-8D8F-3623D2C1F580}"/>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空心弧 149">
              <a:extLst>
                <a:ext uri="{FF2B5EF4-FFF2-40B4-BE49-F238E27FC236}">
                  <a16:creationId xmlns:a16="http://schemas.microsoft.com/office/drawing/2014/main" id="{CB33696F-1349-48FD-B364-F73F1869766C}"/>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1" name="组合 150">
            <a:extLst>
              <a:ext uri="{FF2B5EF4-FFF2-40B4-BE49-F238E27FC236}">
                <a16:creationId xmlns:a16="http://schemas.microsoft.com/office/drawing/2014/main" id="{69352C37-D7AB-4FE0-9214-9F9676493AC1}"/>
              </a:ext>
            </a:extLst>
          </p:cNvPr>
          <p:cNvGrpSpPr/>
          <p:nvPr/>
        </p:nvGrpSpPr>
        <p:grpSpPr>
          <a:xfrm>
            <a:off x="10591138" y="991157"/>
            <a:ext cx="638730" cy="638730"/>
            <a:chOff x="7520491" y="2335546"/>
            <a:chExt cx="907364" cy="907364"/>
          </a:xfrm>
        </p:grpSpPr>
        <p:pic>
          <p:nvPicPr>
            <p:cNvPr id="152" name="图片 151">
              <a:hlinkClick r:id="rId3" action="ppaction://hlinksldjump"/>
              <a:extLst>
                <a:ext uri="{FF2B5EF4-FFF2-40B4-BE49-F238E27FC236}">
                  <a16:creationId xmlns:a16="http://schemas.microsoft.com/office/drawing/2014/main" id="{8F8A45A0-BA17-4417-ADB0-7C898570F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153" name="直接箭头连接符 152">
              <a:extLst>
                <a:ext uri="{FF2B5EF4-FFF2-40B4-BE49-F238E27FC236}">
                  <a16:creationId xmlns:a16="http://schemas.microsoft.com/office/drawing/2014/main" id="{95D09D0A-4FB9-4539-8D0E-B7E24344FD4C}"/>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54" name="图片 153">
            <a:extLst>
              <a:ext uri="{FF2B5EF4-FFF2-40B4-BE49-F238E27FC236}">
                <a16:creationId xmlns:a16="http://schemas.microsoft.com/office/drawing/2014/main" id="{3B1D71AD-0612-4A42-B477-88EE5F43820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155" name="组合 154">
            <a:extLst>
              <a:ext uri="{FF2B5EF4-FFF2-40B4-BE49-F238E27FC236}">
                <a16:creationId xmlns:a16="http://schemas.microsoft.com/office/drawing/2014/main" id="{95ADEB78-1D9E-4C5C-A963-FAF1AC86718F}"/>
              </a:ext>
            </a:extLst>
          </p:cNvPr>
          <p:cNvGrpSpPr/>
          <p:nvPr/>
        </p:nvGrpSpPr>
        <p:grpSpPr>
          <a:xfrm>
            <a:off x="9799009" y="209783"/>
            <a:ext cx="2267566" cy="2202061"/>
            <a:chOff x="5390940" y="2894170"/>
            <a:chExt cx="2267566" cy="2202061"/>
          </a:xfrm>
        </p:grpSpPr>
        <p:sp>
          <p:nvSpPr>
            <p:cNvPr id="156" name="空心弧 155">
              <a:extLst>
                <a:ext uri="{FF2B5EF4-FFF2-40B4-BE49-F238E27FC236}">
                  <a16:creationId xmlns:a16="http://schemas.microsoft.com/office/drawing/2014/main" id="{EA0EA223-2DC0-4C19-9533-DC1C3F7EE2E5}"/>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a:extLst>
                <a:ext uri="{FF2B5EF4-FFF2-40B4-BE49-F238E27FC236}">
                  <a16:creationId xmlns:a16="http://schemas.microsoft.com/office/drawing/2014/main" id="{5EAB18B5-848D-4CB5-9FAE-837C53EF1E6D}"/>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空心弧 157">
              <a:extLst>
                <a:ext uri="{FF2B5EF4-FFF2-40B4-BE49-F238E27FC236}">
                  <a16:creationId xmlns:a16="http://schemas.microsoft.com/office/drawing/2014/main" id="{6FF9176B-076A-4DF1-A4AD-21441544C29E}"/>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空心弧 158">
              <a:extLst>
                <a:ext uri="{FF2B5EF4-FFF2-40B4-BE49-F238E27FC236}">
                  <a16:creationId xmlns:a16="http://schemas.microsoft.com/office/drawing/2014/main" id="{26CD0715-C9F8-48DE-8DA2-D018EF3F8D50}"/>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空心弧 159">
              <a:extLst>
                <a:ext uri="{FF2B5EF4-FFF2-40B4-BE49-F238E27FC236}">
                  <a16:creationId xmlns:a16="http://schemas.microsoft.com/office/drawing/2014/main" id="{5E4930E9-33A7-4786-B79E-ACF4154B6540}"/>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AB331F06-5B4C-498F-AE97-7D4D69A5DB76}"/>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CC566743-F656-468E-91C6-94D78BBFC0E5}"/>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a:extLst>
                <a:ext uri="{FF2B5EF4-FFF2-40B4-BE49-F238E27FC236}">
                  <a16:creationId xmlns:a16="http://schemas.microsoft.com/office/drawing/2014/main" id="{F543B3D3-2663-4894-A32B-4049C302B404}"/>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4" name="空心弧 163">
              <a:extLst>
                <a:ext uri="{FF2B5EF4-FFF2-40B4-BE49-F238E27FC236}">
                  <a16:creationId xmlns:a16="http://schemas.microsoft.com/office/drawing/2014/main" id="{4243F523-9CA1-4CAB-A3A0-D0722A719C4E}"/>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C7E3A74E-88DE-4175-9769-DF60730B3FB4}"/>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a:extLst>
                <a:ext uri="{FF2B5EF4-FFF2-40B4-BE49-F238E27FC236}">
                  <a16:creationId xmlns:a16="http://schemas.microsoft.com/office/drawing/2014/main" id="{2B09BDEC-5D6E-4271-B776-D30A8A41839B}"/>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a:extLst>
                <a:ext uri="{FF2B5EF4-FFF2-40B4-BE49-F238E27FC236}">
                  <a16:creationId xmlns:a16="http://schemas.microsoft.com/office/drawing/2014/main" id="{02A985E2-EF32-4878-A8EC-DFCABE9CB046}"/>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文本框 167">
              <a:extLst>
                <a:ext uri="{FF2B5EF4-FFF2-40B4-BE49-F238E27FC236}">
                  <a16:creationId xmlns:a16="http://schemas.microsoft.com/office/drawing/2014/main" id="{EE28435B-31D8-4781-9D19-BD3DB09BABD8}"/>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169" name="文本框 168">
              <a:extLst>
                <a:ext uri="{FF2B5EF4-FFF2-40B4-BE49-F238E27FC236}">
                  <a16:creationId xmlns:a16="http://schemas.microsoft.com/office/drawing/2014/main" id="{5E13D59A-1DE6-466B-B180-A121EC6B1822}"/>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170" name="文本框 169">
              <a:extLst>
                <a:ext uri="{FF2B5EF4-FFF2-40B4-BE49-F238E27FC236}">
                  <a16:creationId xmlns:a16="http://schemas.microsoft.com/office/drawing/2014/main" id="{FAAE1094-7531-459C-92E3-510A601CD4AB}"/>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171" name="文本框 170">
              <a:extLst>
                <a:ext uri="{FF2B5EF4-FFF2-40B4-BE49-F238E27FC236}">
                  <a16:creationId xmlns:a16="http://schemas.microsoft.com/office/drawing/2014/main" id="{B90B8359-8A68-4353-BE48-D5BB480DC90F}"/>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172" name="任意多边形: 形状 171">
            <a:hlinkClick r:id="rId6" action="ppaction://hlinksldjump"/>
            <a:extLst>
              <a:ext uri="{FF2B5EF4-FFF2-40B4-BE49-F238E27FC236}">
                <a16:creationId xmlns:a16="http://schemas.microsoft.com/office/drawing/2014/main" id="{75AE6FE3-3896-4CFA-B1CF-8ADEBFF1FDCA}"/>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hlinkClick r:id="rId7" action="ppaction://hlinksldjump"/>
            <a:extLst>
              <a:ext uri="{FF2B5EF4-FFF2-40B4-BE49-F238E27FC236}">
                <a16:creationId xmlns:a16="http://schemas.microsoft.com/office/drawing/2014/main" id="{047EAAC0-E1A3-4A6E-BB75-7BAA7158AAA2}"/>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hlinkClick r:id="rId8" action="ppaction://hlinksldjump"/>
            <a:extLst>
              <a:ext uri="{FF2B5EF4-FFF2-40B4-BE49-F238E27FC236}">
                <a16:creationId xmlns:a16="http://schemas.microsoft.com/office/drawing/2014/main" id="{070B4A5E-A8AD-450E-A97A-E42236D9E811}"/>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hlinkClick r:id="rId9" action="ppaction://hlinksldjump"/>
            <a:extLst>
              <a:ext uri="{FF2B5EF4-FFF2-40B4-BE49-F238E27FC236}">
                <a16:creationId xmlns:a16="http://schemas.microsoft.com/office/drawing/2014/main" id="{FEFD3AF7-27E6-4D2C-9B91-8F31FD545604}"/>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hlinkClick r:id="rId10" action="ppaction://hlinksldjump"/>
            <a:extLst>
              <a:ext uri="{FF2B5EF4-FFF2-40B4-BE49-F238E27FC236}">
                <a16:creationId xmlns:a16="http://schemas.microsoft.com/office/drawing/2014/main" id="{BE9F0BD7-F5B9-4F85-8D23-2C1386F96950}"/>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hlinkClick r:id="rId11" action="ppaction://hlinksldjump"/>
            <a:extLst>
              <a:ext uri="{FF2B5EF4-FFF2-40B4-BE49-F238E27FC236}">
                <a16:creationId xmlns:a16="http://schemas.microsoft.com/office/drawing/2014/main" id="{4FB157A9-3282-46C5-9C29-1CFBEEC07B20}"/>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hlinkClick r:id="rId12" action="ppaction://hlinksldjump"/>
            <a:extLst>
              <a:ext uri="{FF2B5EF4-FFF2-40B4-BE49-F238E27FC236}">
                <a16:creationId xmlns:a16="http://schemas.microsoft.com/office/drawing/2014/main" id="{FC2824BE-7C52-4AD1-A0E5-DA3557D1E846}"/>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hlinkClick r:id="rId13" action="ppaction://hlinksldjump"/>
            <a:extLst>
              <a:ext uri="{FF2B5EF4-FFF2-40B4-BE49-F238E27FC236}">
                <a16:creationId xmlns:a16="http://schemas.microsoft.com/office/drawing/2014/main" id="{11279586-E6DA-40D2-884B-680F390190BC}"/>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hlinkClick r:id="rId14" action="ppaction://hlinksldjump"/>
            <a:extLst>
              <a:ext uri="{FF2B5EF4-FFF2-40B4-BE49-F238E27FC236}">
                <a16:creationId xmlns:a16="http://schemas.microsoft.com/office/drawing/2014/main" id="{501598AF-8688-40F0-A478-D11862E72999}"/>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hlinkClick r:id="rId15" action="ppaction://hlinksldjump"/>
            <a:extLst>
              <a:ext uri="{FF2B5EF4-FFF2-40B4-BE49-F238E27FC236}">
                <a16:creationId xmlns:a16="http://schemas.microsoft.com/office/drawing/2014/main" id="{B5ED4EA8-BBEC-42C5-83A3-38761B50ADE1}"/>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hlinkClick r:id="rId3" action="ppaction://hlinksldjump"/>
            <a:extLst>
              <a:ext uri="{FF2B5EF4-FFF2-40B4-BE49-F238E27FC236}">
                <a16:creationId xmlns:a16="http://schemas.microsoft.com/office/drawing/2014/main" id="{F543539B-D040-4FFD-84E8-627D1D8AAA24}"/>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hlinkClick r:id="rId16" action="ppaction://hlinksldjump"/>
            <a:extLst>
              <a:ext uri="{FF2B5EF4-FFF2-40B4-BE49-F238E27FC236}">
                <a16:creationId xmlns:a16="http://schemas.microsoft.com/office/drawing/2014/main" id="{62A9B965-6BA9-4D8B-9673-D5DB9EA864B4}"/>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2F7E8CAC-9550-4A72-8AF8-A198BD9F59B5}"/>
              </a:ext>
            </a:extLst>
          </p:cNvPr>
          <p:cNvSpPr/>
          <p:nvPr/>
        </p:nvSpPr>
        <p:spPr>
          <a:xfrm>
            <a:off x="627455" y="467931"/>
            <a:ext cx="3965316" cy="584775"/>
          </a:xfrm>
          <a:prstGeom prst="rect">
            <a:avLst/>
          </a:prstGeom>
        </p:spPr>
        <p:txBody>
          <a:bodyPr wrap="none">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9. </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Renderer：渲染器</a:t>
            </a:r>
          </a:p>
        </p:txBody>
      </p:sp>
      <p:pic>
        <p:nvPicPr>
          <p:cNvPr id="60" name="图片 59">
            <a:extLst>
              <a:ext uri="{FF2B5EF4-FFF2-40B4-BE49-F238E27FC236}">
                <a16:creationId xmlns:a16="http://schemas.microsoft.com/office/drawing/2014/main" id="{2F802B60-6858-4090-AC95-9A45A791F94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11917" y="562817"/>
            <a:ext cx="342005" cy="407933"/>
          </a:xfrm>
          <a:prstGeom prst="rect">
            <a:avLst/>
          </a:prstGeom>
        </p:spPr>
      </p:pic>
      <p:pic>
        <p:nvPicPr>
          <p:cNvPr id="61" name="图片 60">
            <a:extLst>
              <a:ext uri="{FF2B5EF4-FFF2-40B4-BE49-F238E27FC236}">
                <a16:creationId xmlns:a16="http://schemas.microsoft.com/office/drawing/2014/main" id="{01810FDA-837C-442D-BDE2-BFE7BE462F8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13686" y="561982"/>
            <a:ext cx="341055" cy="406800"/>
          </a:xfrm>
          <a:prstGeom prst="rect">
            <a:avLst/>
          </a:prstGeom>
        </p:spPr>
      </p:pic>
    </p:spTree>
    <p:extLst>
      <p:ext uri="{BB962C8B-B14F-4D97-AF65-F5344CB8AC3E}">
        <p14:creationId xmlns:p14="http://schemas.microsoft.com/office/powerpoint/2010/main" val="95567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6"/>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7"/>
                                        </p:tgtEl>
                                      </p:cBhvr>
                                      <p:by x="75000" y="75000"/>
                                    </p:animScale>
                                  </p:childTnLst>
                                </p:cTn>
                              </p:par>
                              <p:par>
                                <p:cTn id="9"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0" dur="1000" fill="hold"/>
                                        <p:tgtEl>
                                          <p:spTgt spid="56"/>
                                        </p:tgtEl>
                                        <p:attrNameLst>
                                          <p:attrName>ppt_x</p:attrName>
                                          <p:attrName>ppt_y</p:attrName>
                                        </p:attrNameLst>
                                      </p:cBhvr>
                                    </p:animMotion>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57"/>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300"/>
                                        <p:tgtEl>
                                          <p:spTgt spid="3"/>
                                        </p:tgtEl>
                                      </p:cBhvr>
                                    </p:animEffect>
                                    <p:anim calcmode="lin" valueType="num">
                                      <p:cBhvr>
                                        <p:cTn id="20" dur="300" fill="hold"/>
                                        <p:tgtEl>
                                          <p:spTgt spid="3"/>
                                        </p:tgtEl>
                                        <p:attrNameLst>
                                          <p:attrName>ppt_x</p:attrName>
                                        </p:attrNameLst>
                                      </p:cBhvr>
                                      <p:tavLst>
                                        <p:tav tm="0">
                                          <p:val>
                                            <p:strVal val="#ppt_x"/>
                                          </p:val>
                                        </p:tav>
                                        <p:tav tm="100000">
                                          <p:val>
                                            <p:strVal val="#ppt_x"/>
                                          </p:val>
                                        </p:tav>
                                      </p:tavLst>
                                    </p:anim>
                                    <p:anim calcmode="lin" valueType="num">
                                      <p:cBhvr>
                                        <p:cTn id="21"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4"/>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 calcmode="lin" valueType="num">
                                      <p:cBhvr>
                                        <p:cTn id="27" dur="200" fill="hold"/>
                                        <p:tgtEl>
                                          <p:spTgt spid="151"/>
                                        </p:tgtEl>
                                        <p:attrNameLst>
                                          <p:attrName>ppt_w</p:attrName>
                                        </p:attrNameLst>
                                      </p:cBhvr>
                                      <p:tavLst>
                                        <p:tav tm="0">
                                          <p:val>
                                            <p:fltVal val="0"/>
                                          </p:val>
                                        </p:tav>
                                        <p:tav tm="100000">
                                          <p:val>
                                            <p:strVal val="#ppt_w"/>
                                          </p:val>
                                        </p:tav>
                                      </p:tavLst>
                                    </p:anim>
                                    <p:anim calcmode="lin" valueType="num">
                                      <p:cBhvr>
                                        <p:cTn id="28" dur="200" fill="hold"/>
                                        <p:tgtEl>
                                          <p:spTgt spid="151"/>
                                        </p:tgtEl>
                                        <p:attrNameLst>
                                          <p:attrName>ppt_h</p:attrName>
                                        </p:attrNameLst>
                                      </p:cBhvr>
                                      <p:tavLst>
                                        <p:tav tm="0">
                                          <p:val>
                                            <p:fltVal val="0"/>
                                          </p:val>
                                        </p:tav>
                                        <p:tav tm="100000">
                                          <p:val>
                                            <p:strVal val="#ppt_h"/>
                                          </p:val>
                                        </p:tav>
                                      </p:tavLst>
                                    </p:anim>
                                    <p:animEffect transition="in" filter="fade">
                                      <p:cBhvr>
                                        <p:cTn id="29" dur="200"/>
                                        <p:tgtEl>
                                          <p:spTgt spid="151"/>
                                        </p:tgtEl>
                                      </p:cBhvr>
                                    </p:animEffect>
                                  </p:childTnLst>
                                </p:cTn>
                              </p:par>
                              <p:par>
                                <p:cTn id="30" presetID="53" presetClass="entr" presetSubtype="16"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200" fill="hold"/>
                                        <p:tgtEl>
                                          <p:spTgt spid="138"/>
                                        </p:tgtEl>
                                        <p:attrNameLst>
                                          <p:attrName>ppt_w</p:attrName>
                                        </p:attrNameLst>
                                      </p:cBhvr>
                                      <p:tavLst>
                                        <p:tav tm="0">
                                          <p:val>
                                            <p:fltVal val="0"/>
                                          </p:val>
                                        </p:tav>
                                        <p:tav tm="100000">
                                          <p:val>
                                            <p:strVal val="#ppt_w"/>
                                          </p:val>
                                        </p:tav>
                                      </p:tavLst>
                                    </p:anim>
                                    <p:anim calcmode="lin" valueType="num">
                                      <p:cBhvr>
                                        <p:cTn id="33" dur="200" fill="hold"/>
                                        <p:tgtEl>
                                          <p:spTgt spid="138"/>
                                        </p:tgtEl>
                                        <p:attrNameLst>
                                          <p:attrName>ppt_h</p:attrName>
                                        </p:attrNameLst>
                                      </p:cBhvr>
                                      <p:tavLst>
                                        <p:tav tm="0">
                                          <p:val>
                                            <p:fltVal val="0"/>
                                          </p:val>
                                        </p:tav>
                                        <p:tav tm="100000">
                                          <p:val>
                                            <p:strVal val="#ppt_h"/>
                                          </p:val>
                                        </p:tav>
                                      </p:tavLst>
                                    </p:anim>
                                    <p:animEffect transition="in" filter="fade">
                                      <p:cBhvr>
                                        <p:cTn id="34" dur="200"/>
                                        <p:tgtEl>
                                          <p:spTgt spid="138"/>
                                        </p:tgtEl>
                                      </p:cBhvr>
                                    </p:animEffect>
                                  </p:childTnLst>
                                </p:cTn>
                              </p:par>
                              <p:par>
                                <p:cTn id="35" presetID="8" presetClass="emph" presetSubtype="0" fill="hold" nodeType="withEffect">
                                  <p:stCondLst>
                                    <p:cond delay="0"/>
                                  </p:stCondLst>
                                  <p:childTnLst>
                                    <p:animRot by="10800000">
                                      <p:cBhvr>
                                        <p:cTn id="36" dur="200" fill="hold"/>
                                        <p:tgtEl>
                                          <p:spTgt spid="138"/>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p:cTn id="39" dur="200" fill="hold"/>
                                        <p:tgtEl>
                                          <p:spTgt spid="137"/>
                                        </p:tgtEl>
                                        <p:attrNameLst>
                                          <p:attrName>ppt_w</p:attrName>
                                        </p:attrNameLst>
                                      </p:cBhvr>
                                      <p:tavLst>
                                        <p:tav tm="0">
                                          <p:val>
                                            <p:fltVal val="0"/>
                                          </p:val>
                                        </p:tav>
                                        <p:tav tm="100000">
                                          <p:val>
                                            <p:strVal val="#ppt_w"/>
                                          </p:val>
                                        </p:tav>
                                      </p:tavLst>
                                    </p:anim>
                                    <p:anim calcmode="lin" valueType="num">
                                      <p:cBhvr>
                                        <p:cTn id="40" dur="200" fill="hold"/>
                                        <p:tgtEl>
                                          <p:spTgt spid="137"/>
                                        </p:tgtEl>
                                        <p:attrNameLst>
                                          <p:attrName>ppt_h</p:attrName>
                                        </p:attrNameLst>
                                      </p:cBhvr>
                                      <p:tavLst>
                                        <p:tav tm="0">
                                          <p:val>
                                            <p:fltVal val="0"/>
                                          </p:val>
                                        </p:tav>
                                        <p:tav tm="100000">
                                          <p:val>
                                            <p:strVal val="#ppt_h"/>
                                          </p:val>
                                        </p:tav>
                                      </p:tavLst>
                                    </p:anim>
                                    <p:animEffect transition="in" filter="fade">
                                      <p:cBhvr>
                                        <p:cTn id="41" dur="200"/>
                                        <p:tgtEl>
                                          <p:spTgt spid="137"/>
                                        </p:tgtEl>
                                      </p:cBhvr>
                                    </p:animEffect>
                                  </p:childTnLst>
                                </p:cTn>
                              </p:par>
                              <p:par>
                                <p:cTn id="42" presetID="8" presetClass="emph" presetSubtype="0" fill="hold" grpId="1" nodeType="withEffect">
                                  <p:stCondLst>
                                    <p:cond delay="0"/>
                                  </p:stCondLst>
                                  <p:childTnLst>
                                    <p:animRot by="10800000">
                                      <p:cBhvr>
                                        <p:cTn id="43" dur="200" fill="hold"/>
                                        <p:tgtEl>
                                          <p:spTgt spid="137"/>
                                        </p:tgtEl>
                                        <p:attrNameLst>
                                          <p:attrName>r</p:attrName>
                                        </p:attrNameLst>
                                      </p:cBhvr>
                                    </p:animRot>
                                  </p:childTnLst>
                                </p:cTn>
                              </p:par>
                              <p:par>
                                <p:cTn id="44" presetID="53" presetClass="exit" presetSubtype="32" fill="hold" nodeType="withEffect">
                                  <p:stCondLst>
                                    <p:cond delay="0"/>
                                  </p:stCondLst>
                                  <p:childTnLst>
                                    <p:anim calcmode="lin" valueType="num">
                                      <p:cBhvr>
                                        <p:cTn id="45" dur="200"/>
                                        <p:tgtEl>
                                          <p:spTgt spid="154"/>
                                        </p:tgtEl>
                                        <p:attrNameLst>
                                          <p:attrName>ppt_w</p:attrName>
                                        </p:attrNameLst>
                                      </p:cBhvr>
                                      <p:tavLst>
                                        <p:tav tm="0">
                                          <p:val>
                                            <p:strVal val="ppt_w"/>
                                          </p:val>
                                        </p:tav>
                                        <p:tav tm="100000">
                                          <p:val>
                                            <p:fltVal val="0"/>
                                          </p:val>
                                        </p:tav>
                                      </p:tavLst>
                                    </p:anim>
                                    <p:anim calcmode="lin" valueType="num">
                                      <p:cBhvr>
                                        <p:cTn id="46" dur="200"/>
                                        <p:tgtEl>
                                          <p:spTgt spid="154"/>
                                        </p:tgtEl>
                                        <p:attrNameLst>
                                          <p:attrName>ppt_h</p:attrName>
                                        </p:attrNameLst>
                                      </p:cBhvr>
                                      <p:tavLst>
                                        <p:tav tm="0">
                                          <p:val>
                                            <p:strVal val="ppt_h"/>
                                          </p:val>
                                        </p:tav>
                                        <p:tav tm="100000">
                                          <p:val>
                                            <p:fltVal val="0"/>
                                          </p:val>
                                        </p:tav>
                                      </p:tavLst>
                                    </p:anim>
                                    <p:animEffect transition="out" filter="fade">
                                      <p:cBhvr>
                                        <p:cTn id="47" dur="200"/>
                                        <p:tgtEl>
                                          <p:spTgt spid="154"/>
                                        </p:tgtEl>
                                      </p:cBhvr>
                                    </p:animEffect>
                                    <p:set>
                                      <p:cBhvr>
                                        <p:cTn id="48" dur="1" fill="hold">
                                          <p:stCondLst>
                                            <p:cond delay="199"/>
                                          </p:stCondLst>
                                        </p:cTn>
                                        <p:tgtEl>
                                          <p:spTgt spid="154"/>
                                        </p:tgtEl>
                                        <p:attrNameLst>
                                          <p:attrName>style.visibility</p:attrName>
                                        </p:attrNameLst>
                                      </p:cBhvr>
                                      <p:to>
                                        <p:strVal val="hidden"/>
                                      </p:to>
                                    </p:set>
                                  </p:childTnLst>
                                </p:cTn>
                              </p:par>
                            </p:childTnLst>
                          </p:cTn>
                        </p:par>
                        <p:par>
                          <p:cTn id="49" fill="hold">
                            <p:stCondLst>
                              <p:cond delay="200"/>
                            </p:stCondLst>
                            <p:childTnLst>
                              <p:par>
                                <p:cTn id="50" presetID="1" presetClass="exit" presetSubtype="0" fill="hold" nodeType="afterEffect">
                                  <p:stCondLst>
                                    <p:cond delay="0"/>
                                  </p:stCondLst>
                                  <p:childTnLst>
                                    <p:set>
                                      <p:cBhvr>
                                        <p:cTn id="51" dur="1" fill="hold">
                                          <p:stCondLst>
                                            <p:cond delay="0"/>
                                          </p:stCondLst>
                                        </p:cTn>
                                        <p:tgtEl>
                                          <p:spTgt spid="138"/>
                                        </p:tgtEl>
                                        <p:attrNameLst>
                                          <p:attrName>style.visibility</p:attrName>
                                        </p:attrNameLst>
                                      </p:cBhvr>
                                      <p:to>
                                        <p:strVal val="hidden"/>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3"/>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79" restart="whenNotActive" fill="hold" evtFilter="cancelBubble" nodeType="interactiveSeq">
                <p:stCondLst>
                  <p:cond evt="onClick" delay="0">
                    <p:tgtEl>
                      <p:spTgt spid="151"/>
                    </p:tgtEl>
                  </p:cond>
                </p:stCondLst>
                <p:endSync evt="end" delay="0">
                  <p:rtn val="all"/>
                </p:endSync>
                <p:childTnLst>
                  <p:par>
                    <p:cTn id="80" fill="hold">
                      <p:stCondLst>
                        <p:cond delay="0"/>
                      </p:stCondLst>
                      <p:childTnLst>
                        <p:par>
                          <p:cTn id="81" fill="hold">
                            <p:stCondLst>
                              <p:cond delay="0"/>
                            </p:stCondLst>
                            <p:childTnLst>
                              <p:par>
                                <p:cTn id="82" presetID="53" presetClass="exit" presetSubtype="32" fill="hold" nodeType="withEffect">
                                  <p:stCondLst>
                                    <p:cond delay="0"/>
                                  </p:stCondLst>
                                  <p:childTnLst>
                                    <p:anim calcmode="lin" valueType="num">
                                      <p:cBhvr>
                                        <p:cTn id="83" dur="200"/>
                                        <p:tgtEl>
                                          <p:spTgt spid="138"/>
                                        </p:tgtEl>
                                        <p:attrNameLst>
                                          <p:attrName>ppt_w</p:attrName>
                                        </p:attrNameLst>
                                      </p:cBhvr>
                                      <p:tavLst>
                                        <p:tav tm="0">
                                          <p:val>
                                            <p:strVal val="ppt_w"/>
                                          </p:val>
                                        </p:tav>
                                        <p:tav tm="100000">
                                          <p:val>
                                            <p:fltVal val="0"/>
                                          </p:val>
                                        </p:tav>
                                      </p:tavLst>
                                    </p:anim>
                                    <p:anim calcmode="lin" valueType="num">
                                      <p:cBhvr>
                                        <p:cTn id="84" dur="200"/>
                                        <p:tgtEl>
                                          <p:spTgt spid="138"/>
                                        </p:tgtEl>
                                        <p:attrNameLst>
                                          <p:attrName>ppt_h</p:attrName>
                                        </p:attrNameLst>
                                      </p:cBhvr>
                                      <p:tavLst>
                                        <p:tav tm="0">
                                          <p:val>
                                            <p:strVal val="ppt_h"/>
                                          </p:val>
                                        </p:tav>
                                        <p:tav tm="100000">
                                          <p:val>
                                            <p:fltVal val="0"/>
                                          </p:val>
                                        </p:tav>
                                      </p:tavLst>
                                    </p:anim>
                                    <p:animEffect transition="out" filter="fade">
                                      <p:cBhvr>
                                        <p:cTn id="85" dur="200"/>
                                        <p:tgtEl>
                                          <p:spTgt spid="138"/>
                                        </p:tgtEl>
                                      </p:cBhvr>
                                    </p:animEffect>
                                    <p:set>
                                      <p:cBhvr>
                                        <p:cTn id="86" dur="1" fill="hold">
                                          <p:stCondLst>
                                            <p:cond delay="199"/>
                                          </p:stCondLst>
                                        </p:cTn>
                                        <p:tgtEl>
                                          <p:spTgt spid="138"/>
                                        </p:tgtEl>
                                        <p:attrNameLst>
                                          <p:attrName>style.visibility</p:attrName>
                                        </p:attrNameLst>
                                      </p:cBhvr>
                                      <p:to>
                                        <p:strVal val="hidden"/>
                                      </p:to>
                                    </p:set>
                                  </p:childTnLst>
                                </p:cTn>
                              </p:par>
                              <p:par>
                                <p:cTn id="87" presetID="8" presetClass="emph" presetSubtype="0" fill="hold" nodeType="withEffect">
                                  <p:stCondLst>
                                    <p:cond delay="0"/>
                                  </p:stCondLst>
                                  <p:childTnLst>
                                    <p:animRot by="10800000">
                                      <p:cBhvr>
                                        <p:cTn id="88" dur="200" fill="hold"/>
                                        <p:tgtEl>
                                          <p:spTgt spid="138"/>
                                        </p:tgtEl>
                                        <p:attrNameLst>
                                          <p:attrName>r</p:attrName>
                                        </p:attrNameLst>
                                      </p:cBhvr>
                                    </p:animRot>
                                  </p:childTnLst>
                                </p:cTn>
                              </p:par>
                              <p:par>
                                <p:cTn id="89" presetID="53" presetClass="exit" presetSubtype="32" fill="hold" grpId="2" nodeType="withEffect">
                                  <p:stCondLst>
                                    <p:cond delay="0"/>
                                  </p:stCondLst>
                                  <p:childTnLst>
                                    <p:anim calcmode="lin" valueType="num">
                                      <p:cBhvr>
                                        <p:cTn id="90" dur="200"/>
                                        <p:tgtEl>
                                          <p:spTgt spid="137"/>
                                        </p:tgtEl>
                                        <p:attrNameLst>
                                          <p:attrName>ppt_w</p:attrName>
                                        </p:attrNameLst>
                                      </p:cBhvr>
                                      <p:tavLst>
                                        <p:tav tm="0">
                                          <p:val>
                                            <p:strVal val="ppt_w"/>
                                          </p:val>
                                        </p:tav>
                                        <p:tav tm="100000">
                                          <p:val>
                                            <p:fltVal val="0"/>
                                          </p:val>
                                        </p:tav>
                                      </p:tavLst>
                                    </p:anim>
                                    <p:anim calcmode="lin" valueType="num">
                                      <p:cBhvr>
                                        <p:cTn id="91" dur="200"/>
                                        <p:tgtEl>
                                          <p:spTgt spid="137"/>
                                        </p:tgtEl>
                                        <p:attrNameLst>
                                          <p:attrName>ppt_h</p:attrName>
                                        </p:attrNameLst>
                                      </p:cBhvr>
                                      <p:tavLst>
                                        <p:tav tm="0">
                                          <p:val>
                                            <p:strVal val="ppt_h"/>
                                          </p:val>
                                        </p:tav>
                                        <p:tav tm="100000">
                                          <p:val>
                                            <p:fltVal val="0"/>
                                          </p:val>
                                        </p:tav>
                                      </p:tavLst>
                                    </p:anim>
                                    <p:animEffect transition="out" filter="fade">
                                      <p:cBhvr>
                                        <p:cTn id="92" dur="200"/>
                                        <p:tgtEl>
                                          <p:spTgt spid="137"/>
                                        </p:tgtEl>
                                      </p:cBhvr>
                                    </p:animEffect>
                                    <p:set>
                                      <p:cBhvr>
                                        <p:cTn id="93" dur="1" fill="hold">
                                          <p:stCondLst>
                                            <p:cond delay="199"/>
                                          </p:stCondLst>
                                        </p:cTn>
                                        <p:tgtEl>
                                          <p:spTgt spid="137"/>
                                        </p:tgtEl>
                                        <p:attrNameLst>
                                          <p:attrName>style.visibility</p:attrName>
                                        </p:attrNameLst>
                                      </p:cBhvr>
                                      <p:to>
                                        <p:strVal val="hidden"/>
                                      </p:to>
                                    </p:set>
                                  </p:childTnLst>
                                </p:cTn>
                              </p:par>
                              <p:par>
                                <p:cTn id="94" presetID="8" presetClass="emph" presetSubtype="0" fill="hold" grpId="3" nodeType="withEffect">
                                  <p:stCondLst>
                                    <p:cond delay="0"/>
                                  </p:stCondLst>
                                  <p:childTnLst>
                                    <p:animRot by="10800000">
                                      <p:cBhvr>
                                        <p:cTn id="95" dur="200" fill="hold"/>
                                        <p:tgtEl>
                                          <p:spTgt spid="137"/>
                                        </p:tgtEl>
                                        <p:attrNameLst>
                                          <p:attrName>r</p:attrName>
                                        </p:attrNameLst>
                                      </p:cBhvr>
                                    </p:animRot>
                                  </p:childTnLst>
                                </p:cTn>
                              </p:par>
                              <p:par>
                                <p:cTn id="96" presetID="1" presetClass="exit" presetSubtype="0" fill="hold" nodeType="withEffect">
                                  <p:stCondLst>
                                    <p:cond delay="0"/>
                                  </p:stCondLst>
                                  <p:childTnLst>
                                    <p:set>
                                      <p:cBhvr>
                                        <p:cTn id="97" dur="1" fill="hold">
                                          <p:stCondLst>
                                            <p:cond delay="0"/>
                                          </p:stCondLst>
                                        </p:cTn>
                                        <p:tgtEl>
                                          <p:spTgt spid="15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72"/>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7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5"/>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7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7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8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8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183"/>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200"/>
                                        <p:tgtEl>
                                          <p:spTgt spid="151"/>
                                        </p:tgtEl>
                                        <p:attrNameLst>
                                          <p:attrName>ppt_w</p:attrName>
                                        </p:attrNameLst>
                                      </p:cBhvr>
                                      <p:tavLst>
                                        <p:tav tm="0">
                                          <p:val>
                                            <p:strVal val="ppt_w"/>
                                          </p:val>
                                        </p:tav>
                                        <p:tav tm="100000">
                                          <p:val>
                                            <p:fltVal val="0"/>
                                          </p:val>
                                        </p:tav>
                                      </p:tavLst>
                                    </p:anim>
                                    <p:anim calcmode="lin" valueType="num">
                                      <p:cBhvr>
                                        <p:cTn id="124" dur="200"/>
                                        <p:tgtEl>
                                          <p:spTgt spid="151"/>
                                        </p:tgtEl>
                                        <p:attrNameLst>
                                          <p:attrName>ppt_h</p:attrName>
                                        </p:attrNameLst>
                                      </p:cBhvr>
                                      <p:tavLst>
                                        <p:tav tm="0">
                                          <p:val>
                                            <p:strVal val="ppt_h"/>
                                          </p:val>
                                        </p:tav>
                                        <p:tav tm="100000">
                                          <p:val>
                                            <p:fltVal val="0"/>
                                          </p:val>
                                        </p:tav>
                                      </p:tavLst>
                                    </p:anim>
                                    <p:animEffect transition="out" filter="fade">
                                      <p:cBhvr>
                                        <p:cTn id="125" dur="200"/>
                                        <p:tgtEl>
                                          <p:spTgt spid="151"/>
                                        </p:tgtEl>
                                      </p:cBhvr>
                                    </p:animEffect>
                                    <p:set>
                                      <p:cBhvr>
                                        <p:cTn id="126" dur="1" fill="hold">
                                          <p:stCondLst>
                                            <p:cond delay="199"/>
                                          </p:stCondLst>
                                        </p:cTn>
                                        <p:tgtEl>
                                          <p:spTgt spid="151"/>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154"/>
                                        </p:tgtEl>
                                        <p:attrNameLst>
                                          <p:attrName>style.visibility</p:attrName>
                                        </p:attrNameLst>
                                      </p:cBhvr>
                                      <p:to>
                                        <p:strVal val="visible"/>
                                      </p:to>
                                    </p:set>
                                    <p:anim calcmode="lin" valueType="num">
                                      <p:cBhvr>
                                        <p:cTn id="129" dur="200" fill="hold"/>
                                        <p:tgtEl>
                                          <p:spTgt spid="154"/>
                                        </p:tgtEl>
                                        <p:attrNameLst>
                                          <p:attrName>ppt_w</p:attrName>
                                        </p:attrNameLst>
                                      </p:cBhvr>
                                      <p:tavLst>
                                        <p:tav tm="0">
                                          <p:val>
                                            <p:fltVal val="0"/>
                                          </p:val>
                                        </p:tav>
                                        <p:tav tm="100000">
                                          <p:val>
                                            <p:strVal val="#ppt_w"/>
                                          </p:val>
                                        </p:tav>
                                      </p:tavLst>
                                    </p:anim>
                                    <p:anim calcmode="lin" valueType="num">
                                      <p:cBhvr>
                                        <p:cTn id="130" dur="200" fill="hold"/>
                                        <p:tgtEl>
                                          <p:spTgt spid="154"/>
                                        </p:tgtEl>
                                        <p:attrNameLst>
                                          <p:attrName>ppt_h</p:attrName>
                                        </p:attrNameLst>
                                      </p:cBhvr>
                                      <p:tavLst>
                                        <p:tav tm="0">
                                          <p:val>
                                            <p:fltVal val="0"/>
                                          </p:val>
                                        </p:tav>
                                        <p:tav tm="100000">
                                          <p:val>
                                            <p:strVal val="#ppt_h"/>
                                          </p:val>
                                        </p:tav>
                                      </p:tavLst>
                                    </p:anim>
                                    <p:animEffect transition="in" filter="fade">
                                      <p:cBhvr>
                                        <p:cTn id="131" dur="200"/>
                                        <p:tgtEl>
                                          <p:spTgt spid="154"/>
                                        </p:tgtEl>
                                      </p:cBhvr>
                                    </p:animEffect>
                                  </p:childTnLst>
                                </p:cTn>
                              </p:par>
                            </p:childTnLst>
                          </p:cTn>
                        </p:par>
                      </p:childTnLst>
                    </p:cTn>
                  </p:par>
                </p:childTnLst>
              </p:cTn>
              <p:nextCondLst>
                <p:cond evt="onClick" delay="0">
                  <p:tgtEl>
                    <p:spTgt spid="151"/>
                  </p:tgtEl>
                </p:cond>
              </p:nextCondLst>
            </p:seq>
            <p:seq concurrent="1" nextAc="seek">
              <p:cTn id="132" restart="whenNotActive" fill="hold" evtFilter="cancelBubble" nodeType="interactiveSeq">
                <p:stCondLst>
                  <p:cond evt="onClick" delay="0">
                    <p:tgtEl>
                      <p:spTgt spid="60"/>
                    </p:tgtEl>
                  </p:cond>
                </p:stCondLst>
                <p:endSync evt="end" delay="0">
                  <p:rtn val="all"/>
                </p:endSync>
                <p:childTnLst>
                  <p:par>
                    <p:cTn id="133" fill="hold">
                      <p:stCondLst>
                        <p:cond delay="0"/>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59"/>
                                        </p:tgtEl>
                                        <p:attrNameLst>
                                          <p:attrName>style.visibility</p:attrName>
                                        </p:attrNameLst>
                                      </p:cBhvr>
                                      <p:to>
                                        <p:strVal val="visible"/>
                                      </p:to>
                                    </p:set>
                                    <p:anim calcmode="lin" valueType="num">
                                      <p:cBhvr>
                                        <p:cTn id="137" dur="200" fill="hold"/>
                                        <p:tgtEl>
                                          <p:spTgt spid="59"/>
                                        </p:tgtEl>
                                        <p:attrNameLst>
                                          <p:attrName>ppt_w</p:attrName>
                                        </p:attrNameLst>
                                      </p:cBhvr>
                                      <p:tavLst>
                                        <p:tav tm="0">
                                          <p:val>
                                            <p:fltVal val="0"/>
                                          </p:val>
                                        </p:tav>
                                        <p:tav tm="100000">
                                          <p:val>
                                            <p:strVal val="#ppt_w"/>
                                          </p:val>
                                        </p:tav>
                                      </p:tavLst>
                                    </p:anim>
                                    <p:anim calcmode="lin" valueType="num">
                                      <p:cBhvr>
                                        <p:cTn id="138" dur="200" fill="hold"/>
                                        <p:tgtEl>
                                          <p:spTgt spid="59"/>
                                        </p:tgtEl>
                                        <p:attrNameLst>
                                          <p:attrName>ppt_h</p:attrName>
                                        </p:attrNameLst>
                                      </p:cBhvr>
                                      <p:tavLst>
                                        <p:tav tm="0">
                                          <p:val>
                                            <p:fltVal val="0"/>
                                          </p:val>
                                        </p:tav>
                                        <p:tav tm="100000">
                                          <p:val>
                                            <p:strVal val="#ppt_h"/>
                                          </p:val>
                                        </p:tav>
                                      </p:tavLst>
                                    </p:anim>
                                    <p:animEffect transition="in" filter="fade">
                                      <p:cBhvr>
                                        <p:cTn id="139" dur="200"/>
                                        <p:tgtEl>
                                          <p:spTgt spid="59"/>
                                        </p:tgtEl>
                                      </p:cBhvr>
                                    </p:animEffect>
                                  </p:childTnLst>
                                </p:cTn>
                              </p:par>
                              <p:par>
                                <p:cTn id="140" presetID="1" presetClass="exit" presetSubtype="0" fill="hold" nodeType="withEffect">
                                  <p:stCondLst>
                                    <p:cond delay="0"/>
                                  </p:stCondLst>
                                  <p:childTnLst>
                                    <p:set>
                                      <p:cBhvr>
                                        <p:cTn id="141" dur="1" fill="hold">
                                          <p:stCondLst>
                                            <p:cond delay="0"/>
                                          </p:stCondLst>
                                        </p:cTn>
                                        <p:tgtEl>
                                          <p:spTgt spid="60"/>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61"/>
                                        </p:tgtEl>
                                        <p:attrNameLst>
                                          <p:attrName>style.visibility</p:attrName>
                                        </p:attrNameLst>
                                      </p:cBhvr>
                                      <p:to>
                                        <p:strVal val="visible"/>
                                      </p:to>
                                    </p:set>
                                  </p:childTnLst>
                                </p:cTn>
                              </p:par>
                            </p:childTnLst>
                          </p:cTn>
                        </p:par>
                      </p:childTnLst>
                    </p:cTn>
                  </p:par>
                </p:childTnLst>
              </p:cTn>
              <p:nextCondLst>
                <p:cond evt="onClick" delay="0">
                  <p:tgtEl>
                    <p:spTgt spid="60"/>
                  </p:tgtEl>
                </p:cond>
              </p:nextCondLst>
            </p:seq>
            <p:seq concurrent="1" nextAc="seek">
              <p:cTn id="144" restart="whenNotActive" fill="hold" evtFilter="cancelBubble" nodeType="interactiveSeq">
                <p:stCondLst>
                  <p:cond evt="onClick" delay="0">
                    <p:tgtEl>
                      <p:spTgt spid="61"/>
                    </p:tgtEl>
                  </p:cond>
                </p:stCondLst>
                <p:endSync evt="end" delay="0">
                  <p:rtn val="all"/>
                </p:endSync>
                <p:childTnLst>
                  <p:par>
                    <p:cTn id="145" fill="hold">
                      <p:stCondLst>
                        <p:cond delay="0"/>
                      </p:stCondLst>
                      <p:childTnLst>
                        <p:par>
                          <p:cTn id="146" fill="hold">
                            <p:stCondLst>
                              <p:cond delay="0"/>
                            </p:stCondLst>
                            <p:childTnLst>
                              <p:par>
                                <p:cTn id="147" presetID="53" presetClass="exit" presetSubtype="32" fill="hold" nodeType="clickEffect">
                                  <p:stCondLst>
                                    <p:cond delay="0"/>
                                  </p:stCondLst>
                                  <p:childTnLst>
                                    <p:anim calcmode="lin" valueType="num">
                                      <p:cBhvr>
                                        <p:cTn id="148" dur="200"/>
                                        <p:tgtEl>
                                          <p:spTgt spid="59"/>
                                        </p:tgtEl>
                                        <p:attrNameLst>
                                          <p:attrName>ppt_w</p:attrName>
                                        </p:attrNameLst>
                                      </p:cBhvr>
                                      <p:tavLst>
                                        <p:tav tm="0">
                                          <p:val>
                                            <p:strVal val="ppt_w"/>
                                          </p:val>
                                        </p:tav>
                                        <p:tav tm="100000">
                                          <p:val>
                                            <p:fltVal val="0"/>
                                          </p:val>
                                        </p:tav>
                                      </p:tavLst>
                                    </p:anim>
                                    <p:anim calcmode="lin" valueType="num">
                                      <p:cBhvr>
                                        <p:cTn id="149" dur="200"/>
                                        <p:tgtEl>
                                          <p:spTgt spid="59"/>
                                        </p:tgtEl>
                                        <p:attrNameLst>
                                          <p:attrName>ppt_h</p:attrName>
                                        </p:attrNameLst>
                                      </p:cBhvr>
                                      <p:tavLst>
                                        <p:tav tm="0">
                                          <p:val>
                                            <p:strVal val="ppt_h"/>
                                          </p:val>
                                        </p:tav>
                                        <p:tav tm="100000">
                                          <p:val>
                                            <p:fltVal val="0"/>
                                          </p:val>
                                        </p:tav>
                                      </p:tavLst>
                                    </p:anim>
                                    <p:animEffect transition="out" filter="fade">
                                      <p:cBhvr>
                                        <p:cTn id="150" dur="200"/>
                                        <p:tgtEl>
                                          <p:spTgt spid="59"/>
                                        </p:tgtEl>
                                      </p:cBhvr>
                                    </p:animEffect>
                                    <p:set>
                                      <p:cBhvr>
                                        <p:cTn id="151" dur="1" fill="hold">
                                          <p:stCondLst>
                                            <p:cond delay="199"/>
                                          </p:stCondLst>
                                        </p:cTn>
                                        <p:tgtEl>
                                          <p:spTgt spid="5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61"/>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60"/>
                                        </p:tgtEl>
                                        <p:attrNameLst>
                                          <p:attrName>style.visibility</p:attrName>
                                        </p:attrNameLst>
                                      </p:cBhvr>
                                      <p:to>
                                        <p:strVal val="visible"/>
                                      </p:to>
                                    </p:set>
                                  </p:childTnLst>
                                </p:cTn>
                              </p:par>
                            </p:childTnLst>
                          </p:cTn>
                        </p:par>
                      </p:childTnLst>
                    </p:cTn>
                  </p:par>
                </p:childTnLst>
              </p:cTn>
              <p:nextCondLst>
                <p:cond evt="onClick" delay="0">
                  <p:tgtEl>
                    <p:spTgt spid="61"/>
                  </p:tgtEl>
                </p:cond>
              </p:nextCondLst>
            </p:seq>
          </p:childTnLst>
        </p:cTn>
      </p:par>
    </p:tnLst>
    <p:bldLst>
      <p:bldP spid="3" grpId="0"/>
      <p:bldP spid="56" grpId="0" animBg="1"/>
      <p:bldP spid="56" grpId="1" animBg="1"/>
      <p:bldP spid="57" grpId="0" animBg="1"/>
      <p:bldP spid="57" grpId="1" animBg="1"/>
      <p:bldP spid="137" grpId="0" animBg="1"/>
      <p:bldP spid="137" grpId="1" animBg="1"/>
      <p:bldP spid="137" grpId="2" animBg="1"/>
      <p:bldP spid="137" grpId="3"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83F018E-E6AE-4E98-97BE-8281CD241968}"/>
              </a:ext>
            </a:extLst>
          </p:cNvPr>
          <p:cNvSpPr/>
          <p:nvPr/>
        </p:nvSpPr>
        <p:spPr>
          <a:xfrm>
            <a:off x="950082" y="1599774"/>
            <a:ext cx="10305761" cy="4200445"/>
          </a:xfrm>
          <a:prstGeom prst="rect">
            <a:avLst/>
          </a:prstGeom>
        </p:spPr>
        <p:txBody>
          <a:bodyPr wrap="square">
            <a:spAutoFit/>
          </a:bodyPr>
          <a:lstStyle/>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使用</a:t>
            </a:r>
            <a:r>
              <a:rPr lang="en-US" altLang="zh-CN" sz="2000" dirty="0">
                <a:effectLst>
                  <a:outerShdw blurRad="38100" dist="38100" dir="2700000" algn="tl">
                    <a:srgbClr val="000000">
                      <a:alpha val="43137"/>
                    </a:srgbClr>
                  </a:outerShdw>
                </a:effectLst>
              </a:rPr>
              <a:t>if-then-else</a:t>
            </a:r>
            <a:r>
              <a:rPr lang="zh-CN" altLang="zh-CN" sz="2000" dirty="0">
                <a:effectLst>
                  <a:outerShdw blurRad="38100" dist="38100" dir="2700000" algn="tl">
                    <a:srgbClr val="000000">
                      <a:alpha val="43137"/>
                    </a:srgbClr>
                  </a:outerShdw>
                </a:effectLst>
              </a:rPr>
              <a:t>规则链动态确定可视属性</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需要指定许多默认设置，在处理特殊情况时修改这些设置，如果编写一个自定义颜色编码来处理这些情况会使得效率低下且软件臃肿</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示例：</a:t>
            </a:r>
            <a:r>
              <a:rPr lang="en-US" altLang="zh-CN" sz="2000" dirty="0">
                <a:effectLst>
                  <a:outerShdw blurRad="38100" dist="38100" dir="2700000" algn="tl">
                    <a:srgbClr val="000000">
                      <a:alpha val="43137"/>
                    </a:srgbClr>
                  </a:outerShdw>
                </a:effectLst>
              </a:rPr>
              <a:t>Gamma</a:t>
            </a:r>
            <a:r>
              <a:rPr lang="zh-CN" altLang="zh-CN" sz="2000" dirty="0">
                <a:effectLst>
                  <a:outerShdw blurRad="38100" dist="38100" dir="2700000" algn="tl">
                    <a:srgbClr val="000000">
                      <a:alpha val="43137"/>
                    </a:srgbClr>
                  </a:outerShdw>
                </a:effectLst>
              </a:rPr>
              <a:t>等人的责任链模式</a:t>
            </a:r>
            <a:r>
              <a:rPr lang="en-US" altLang="zh-CN" sz="2000" dirty="0">
                <a:effectLst>
                  <a:outerShdw blurRad="38100" dist="38100" dir="2700000" algn="tl">
                    <a:srgbClr val="000000">
                      <a:alpha val="43137"/>
                    </a:srgbClr>
                  </a:outerShdw>
                </a:effectLst>
              </a:rPr>
              <a:t>[13]</a:t>
            </a:r>
            <a:endParaRPr lang="zh-CN" altLang="zh-CN" sz="2000" dirty="0">
              <a:effectLst>
                <a:outerShdw blurRad="38100" dist="38100" dir="2700000" algn="tl">
                  <a:srgbClr val="000000">
                    <a:alpha val="43137"/>
                  </a:srgbClr>
                </a:outerShdw>
              </a:effectLst>
            </a:endParaRP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可与表达式模式结合，整个规则结构都可使用表达式构造实现；与渲染器模式结合，将渲染器分配给可视项；与操作符模式结合形成视觉编码操作符</a:t>
            </a:r>
          </a:p>
        </p:txBody>
      </p:sp>
      <p:pic>
        <p:nvPicPr>
          <p:cNvPr id="58" name="图片 57">
            <a:extLst>
              <a:ext uri="{FF2B5EF4-FFF2-40B4-BE49-F238E27FC236}">
                <a16:creationId xmlns:a16="http://schemas.microsoft.com/office/drawing/2014/main" id="{E46F734A-2892-4DB3-BF17-8F72A9739F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48865" y="2052298"/>
            <a:ext cx="8536813" cy="3234585"/>
          </a:xfrm>
          <a:prstGeom prst="rect">
            <a:avLst/>
          </a:prstGeom>
          <a:noFill/>
          <a:ln w="25400" cap="sq">
            <a:noFill/>
            <a:miter lim="800000"/>
          </a:ln>
          <a:effectLst/>
        </p:spPr>
      </p:pic>
      <p:sp>
        <p:nvSpPr>
          <p:cNvPr id="18" name="矩形 17">
            <a:extLst>
              <a:ext uri="{FF2B5EF4-FFF2-40B4-BE49-F238E27FC236}">
                <a16:creationId xmlns:a16="http://schemas.microsoft.com/office/drawing/2014/main" id="{51EAAFEF-682A-43AB-AB30-C5F5A262FF43}"/>
              </a:ext>
            </a:extLst>
          </p:cNvPr>
          <p:cNvSpPr/>
          <p:nvPr/>
        </p:nvSpPr>
        <p:spPr>
          <a:xfrm>
            <a:off x="201600" y="126000"/>
            <a:ext cx="11861800" cy="6565900"/>
          </a:xfrm>
          <a:prstGeom prst="rect">
            <a:avLst/>
          </a:prstGeom>
          <a:noFill/>
          <a:ln w="34925">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DDF8ED40-4B8C-4C0D-B8A4-4E3CC41360D1}"/>
              </a:ext>
            </a:extLst>
          </p:cNvPr>
          <p:cNvSpPr/>
          <p:nvPr/>
        </p:nvSpPr>
        <p:spPr>
          <a:xfrm>
            <a:off x="404726" y="6288548"/>
            <a:ext cx="227397" cy="227397"/>
          </a:xfrm>
          <a:prstGeom prst="round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019A458B-25A0-43C6-B73E-D343DE7252E1}"/>
              </a:ext>
            </a:extLst>
          </p:cNvPr>
          <p:cNvSpPr/>
          <p:nvPr/>
        </p:nvSpPr>
        <p:spPr>
          <a:xfrm>
            <a:off x="843075" y="6288548"/>
            <a:ext cx="227397" cy="2273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E4F7B36D-E6BD-4759-AAFC-9D64310551C2}"/>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2986AAC9-BE09-4A8B-9155-6CBABFE7E33D}"/>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39" name="空心弧 138">
              <a:extLst>
                <a:ext uri="{FF2B5EF4-FFF2-40B4-BE49-F238E27FC236}">
                  <a16:creationId xmlns:a16="http://schemas.microsoft.com/office/drawing/2014/main" id="{DEDEE14F-580F-40F3-9660-308820AA7C31}"/>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空心弧 139">
              <a:extLst>
                <a:ext uri="{FF2B5EF4-FFF2-40B4-BE49-F238E27FC236}">
                  <a16:creationId xmlns:a16="http://schemas.microsoft.com/office/drawing/2014/main" id="{63B6BE84-F170-4BB0-836C-68E27DC54376}"/>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空心弧 140">
              <a:extLst>
                <a:ext uri="{FF2B5EF4-FFF2-40B4-BE49-F238E27FC236}">
                  <a16:creationId xmlns:a16="http://schemas.microsoft.com/office/drawing/2014/main" id="{9145103F-7AE6-4883-AC43-957909C3E120}"/>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空心弧 141">
              <a:extLst>
                <a:ext uri="{FF2B5EF4-FFF2-40B4-BE49-F238E27FC236}">
                  <a16:creationId xmlns:a16="http://schemas.microsoft.com/office/drawing/2014/main" id="{2C4D33CF-D696-40B1-83ED-A9BE62FB263F}"/>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空心弧 142">
              <a:extLst>
                <a:ext uri="{FF2B5EF4-FFF2-40B4-BE49-F238E27FC236}">
                  <a16:creationId xmlns:a16="http://schemas.microsoft.com/office/drawing/2014/main" id="{176B43D1-22D9-422C-9F99-D6917177EFAC}"/>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空心弧 143">
              <a:extLst>
                <a:ext uri="{FF2B5EF4-FFF2-40B4-BE49-F238E27FC236}">
                  <a16:creationId xmlns:a16="http://schemas.microsoft.com/office/drawing/2014/main" id="{5B6B5845-7712-41A7-85F9-A03C6B584A0E}"/>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空心弧 144">
              <a:extLst>
                <a:ext uri="{FF2B5EF4-FFF2-40B4-BE49-F238E27FC236}">
                  <a16:creationId xmlns:a16="http://schemas.microsoft.com/office/drawing/2014/main" id="{BA9C39DA-4CC1-4829-B352-37489884110C}"/>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空心弧 145">
              <a:extLst>
                <a:ext uri="{FF2B5EF4-FFF2-40B4-BE49-F238E27FC236}">
                  <a16:creationId xmlns:a16="http://schemas.microsoft.com/office/drawing/2014/main" id="{E42ED613-A53E-42A9-AFE2-22855011512D}"/>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7" name="空心弧 146">
              <a:extLst>
                <a:ext uri="{FF2B5EF4-FFF2-40B4-BE49-F238E27FC236}">
                  <a16:creationId xmlns:a16="http://schemas.microsoft.com/office/drawing/2014/main" id="{80E85A34-F683-46E2-B226-D95C5AB5739E}"/>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空心弧 147">
              <a:extLst>
                <a:ext uri="{FF2B5EF4-FFF2-40B4-BE49-F238E27FC236}">
                  <a16:creationId xmlns:a16="http://schemas.microsoft.com/office/drawing/2014/main" id="{19DEFDFA-37CD-4461-A674-C7721F160A9F}"/>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空心弧 148">
              <a:extLst>
                <a:ext uri="{FF2B5EF4-FFF2-40B4-BE49-F238E27FC236}">
                  <a16:creationId xmlns:a16="http://schemas.microsoft.com/office/drawing/2014/main" id="{9AC88944-CB69-436D-BE44-3B86F7C14410}"/>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空心弧 149">
              <a:extLst>
                <a:ext uri="{FF2B5EF4-FFF2-40B4-BE49-F238E27FC236}">
                  <a16:creationId xmlns:a16="http://schemas.microsoft.com/office/drawing/2014/main" id="{F8E3E232-9DA0-4C0E-8D12-A5435D526E34}"/>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1" name="组合 150">
            <a:extLst>
              <a:ext uri="{FF2B5EF4-FFF2-40B4-BE49-F238E27FC236}">
                <a16:creationId xmlns:a16="http://schemas.microsoft.com/office/drawing/2014/main" id="{205525B8-8E5B-4C00-A703-8D729B976B56}"/>
              </a:ext>
            </a:extLst>
          </p:cNvPr>
          <p:cNvGrpSpPr/>
          <p:nvPr/>
        </p:nvGrpSpPr>
        <p:grpSpPr>
          <a:xfrm>
            <a:off x="10591138" y="991157"/>
            <a:ext cx="638730" cy="638730"/>
            <a:chOff x="7520491" y="2335546"/>
            <a:chExt cx="907364" cy="907364"/>
          </a:xfrm>
        </p:grpSpPr>
        <p:pic>
          <p:nvPicPr>
            <p:cNvPr id="152" name="图片 151">
              <a:hlinkClick r:id="rId3" action="ppaction://hlinksldjump"/>
              <a:extLst>
                <a:ext uri="{FF2B5EF4-FFF2-40B4-BE49-F238E27FC236}">
                  <a16:creationId xmlns:a16="http://schemas.microsoft.com/office/drawing/2014/main" id="{0F8E2E5F-36B9-4B62-9BB4-E890A4B3E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153" name="直接箭头连接符 152">
              <a:extLst>
                <a:ext uri="{FF2B5EF4-FFF2-40B4-BE49-F238E27FC236}">
                  <a16:creationId xmlns:a16="http://schemas.microsoft.com/office/drawing/2014/main" id="{A7CEB070-E3F5-40CD-A70E-0A0ABCC8A0BD}"/>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54" name="图片 153">
            <a:extLst>
              <a:ext uri="{FF2B5EF4-FFF2-40B4-BE49-F238E27FC236}">
                <a16:creationId xmlns:a16="http://schemas.microsoft.com/office/drawing/2014/main" id="{EFBA2122-FDC4-4AF2-8CF7-16977DB0AE1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155" name="组合 154">
            <a:extLst>
              <a:ext uri="{FF2B5EF4-FFF2-40B4-BE49-F238E27FC236}">
                <a16:creationId xmlns:a16="http://schemas.microsoft.com/office/drawing/2014/main" id="{877F0D9B-CE61-4F19-A4C6-B06C75A7D7C4}"/>
              </a:ext>
            </a:extLst>
          </p:cNvPr>
          <p:cNvGrpSpPr/>
          <p:nvPr/>
        </p:nvGrpSpPr>
        <p:grpSpPr>
          <a:xfrm>
            <a:off x="9799009" y="209783"/>
            <a:ext cx="2267566" cy="2202061"/>
            <a:chOff x="5390940" y="2894170"/>
            <a:chExt cx="2267566" cy="2202061"/>
          </a:xfrm>
        </p:grpSpPr>
        <p:sp>
          <p:nvSpPr>
            <p:cNvPr id="156" name="空心弧 155">
              <a:extLst>
                <a:ext uri="{FF2B5EF4-FFF2-40B4-BE49-F238E27FC236}">
                  <a16:creationId xmlns:a16="http://schemas.microsoft.com/office/drawing/2014/main" id="{0100B916-21A2-4122-BC69-0E2612AD86BB}"/>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a:extLst>
                <a:ext uri="{FF2B5EF4-FFF2-40B4-BE49-F238E27FC236}">
                  <a16:creationId xmlns:a16="http://schemas.microsoft.com/office/drawing/2014/main" id="{96FEEB55-79DA-405C-9CAA-2E144AABEF6D}"/>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空心弧 157">
              <a:extLst>
                <a:ext uri="{FF2B5EF4-FFF2-40B4-BE49-F238E27FC236}">
                  <a16:creationId xmlns:a16="http://schemas.microsoft.com/office/drawing/2014/main" id="{A55173D3-41CA-42A9-99C8-70E55F67F0AF}"/>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空心弧 158">
              <a:extLst>
                <a:ext uri="{FF2B5EF4-FFF2-40B4-BE49-F238E27FC236}">
                  <a16:creationId xmlns:a16="http://schemas.microsoft.com/office/drawing/2014/main" id="{BA7EDCA5-AF31-49B6-B7CC-C09D5A48DA57}"/>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空心弧 159">
              <a:extLst>
                <a:ext uri="{FF2B5EF4-FFF2-40B4-BE49-F238E27FC236}">
                  <a16:creationId xmlns:a16="http://schemas.microsoft.com/office/drawing/2014/main" id="{6857FFCF-A318-45DE-A7A4-EBEF927A1842}"/>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FE57784F-351F-420B-9154-B3046749F4C3}"/>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CD707018-51B9-4179-A4A8-24BAEEAA6397}"/>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a:extLst>
                <a:ext uri="{FF2B5EF4-FFF2-40B4-BE49-F238E27FC236}">
                  <a16:creationId xmlns:a16="http://schemas.microsoft.com/office/drawing/2014/main" id="{C537CDCE-5157-46F5-B6E8-114B10F38773}"/>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4" name="空心弧 163">
              <a:extLst>
                <a:ext uri="{FF2B5EF4-FFF2-40B4-BE49-F238E27FC236}">
                  <a16:creationId xmlns:a16="http://schemas.microsoft.com/office/drawing/2014/main" id="{C6E5909E-3C51-487F-ABAA-91FFEDF6DFA1}"/>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A73B4F43-9C22-46EF-9287-CFE622B17FFE}"/>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a:extLst>
                <a:ext uri="{FF2B5EF4-FFF2-40B4-BE49-F238E27FC236}">
                  <a16:creationId xmlns:a16="http://schemas.microsoft.com/office/drawing/2014/main" id="{AC468541-0FAE-43F1-8CE6-6FE33238A5AE}"/>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a:extLst>
                <a:ext uri="{FF2B5EF4-FFF2-40B4-BE49-F238E27FC236}">
                  <a16:creationId xmlns:a16="http://schemas.microsoft.com/office/drawing/2014/main" id="{904DB1BB-4141-49D3-8E21-E0513260AE37}"/>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文本框 167">
              <a:extLst>
                <a:ext uri="{FF2B5EF4-FFF2-40B4-BE49-F238E27FC236}">
                  <a16:creationId xmlns:a16="http://schemas.microsoft.com/office/drawing/2014/main" id="{148596B3-88C0-48E7-8C15-20A12A09D9F0}"/>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169" name="文本框 168">
              <a:extLst>
                <a:ext uri="{FF2B5EF4-FFF2-40B4-BE49-F238E27FC236}">
                  <a16:creationId xmlns:a16="http://schemas.microsoft.com/office/drawing/2014/main" id="{F6A71DF1-DAF4-49A4-8736-F0BA3B26634C}"/>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170" name="文本框 169">
              <a:extLst>
                <a:ext uri="{FF2B5EF4-FFF2-40B4-BE49-F238E27FC236}">
                  <a16:creationId xmlns:a16="http://schemas.microsoft.com/office/drawing/2014/main" id="{726A8423-5CDB-4C70-AB3E-B60CA24222B8}"/>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171" name="文本框 170">
              <a:extLst>
                <a:ext uri="{FF2B5EF4-FFF2-40B4-BE49-F238E27FC236}">
                  <a16:creationId xmlns:a16="http://schemas.microsoft.com/office/drawing/2014/main" id="{142162E7-FF20-487F-9564-4CB1BFFE85DB}"/>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172" name="任意多边形: 形状 171">
            <a:hlinkClick r:id="rId6" action="ppaction://hlinksldjump"/>
            <a:extLst>
              <a:ext uri="{FF2B5EF4-FFF2-40B4-BE49-F238E27FC236}">
                <a16:creationId xmlns:a16="http://schemas.microsoft.com/office/drawing/2014/main" id="{6AF044E3-0363-419A-A7AC-6EA083AA0E63}"/>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hlinkClick r:id="rId7" action="ppaction://hlinksldjump"/>
            <a:extLst>
              <a:ext uri="{FF2B5EF4-FFF2-40B4-BE49-F238E27FC236}">
                <a16:creationId xmlns:a16="http://schemas.microsoft.com/office/drawing/2014/main" id="{A02CB9E6-C6FA-4ADE-A6C7-235DC72795DB}"/>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hlinkClick r:id="rId8" action="ppaction://hlinksldjump"/>
            <a:extLst>
              <a:ext uri="{FF2B5EF4-FFF2-40B4-BE49-F238E27FC236}">
                <a16:creationId xmlns:a16="http://schemas.microsoft.com/office/drawing/2014/main" id="{E8574512-180B-4C42-9317-C546F6009CF4}"/>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hlinkClick r:id="rId9" action="ppaction://hlinksldjump"/>
            <a:extLst>
              <a:ext uri="{FF2B5EF4-FFF2-40B4-BE49-F238E27FC236}">
                <a16:creationId xmlns:a16="http://schemas.microsoft.com/office/drawing/2014/main" id="{98847A1B-48FB-4064-AB33-A74EC8ABCD0D}"/>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hlinkClick r:id="rId10" action="ppaction://hlinksldjump"/>
            <a:extLst>
              <a:ext uri="{FF2B5EF4-FFF2-40B4-BE49-F238E27FC236}">
                <a16:creationId xmlns:a16="http://schemas.microsoft.com/office/drawing/2014/main" id="{F4C02479-43D6-4BE1-B881-49DD580A3BDB}"/>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hlinkClick r:id="rId11" action="ppaction://hlinksldjump"/>
            <a:extLst>
              <a:ext uri="{FF2B5EF4-FFF2-40B4-BE49-F238E27FC236}">
                <a16:creationId xmlns:a16="http://schemas.microsoft.com/office/drawing/2014/main" id="{9CDAF30D-3A8D-44B9-88F8-F6FD93F2E5BA}"/>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hlinkClick r:id="rId12" action="ppaction://hlinksldjump"/>
            <a:extLst>
              <a:ext uri="{FF2B5EF4-FFF2-40B4-BE49-F238E27FC236}">
                <a16:creationId xmlns:a16="http://schemas.microsoft.com/office/drawing/2014/main" id="{558FF014-3444-4C68-96D2-3239E39534D4}"/>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hlinkClick r:id="rId13" action="ppaction://hlinksldjump"/>
            <a:extLst>
              <a:ext uri="{FF2B5EF4-FFF2-40B4-BE49-F238E27FC236}">
                <a16:creationId xmlns:a16="http://schemas.microsoft.com/office/drawing/2014/main" id="{8BB8B58B-E263-4F82-B639-D0450C386D4E}"/>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hlinkClick r:id="rId14" action="ppaction://hlinksldjump"/>
            <a:extLst>
              <a:ext uri="{FF2B5EF4-FFF2-40B4-BE49-F238E27FC236}">
                <a16:creationId xmlns:a16="http://schemas.microsoft.com/office/drawing/2014/main" id="{818D3450-2FC9-4222-9365-949FABB7B486}"/>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hlinkClick r:id="rId15" action="ppaction://hlinksldjump"/>
            <a:extLst>
              <a:ext uri="{FF2B5EF4-FFF2-40B4-BE49-F238E27FC236}">
                <a16:creationId xmlns:a16="http://schemas.microsoft.com/office/drawing/2014/main" id="{8BB3BF98-140C-44CB-A008-D911246C52A7}"/>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hlinkClick r:id="rId3" action="ppaction://hlinksldjump"/>
            <a:extLst>
              <a:ext uri="{FF2B5EF4-FFF2-40B4-BE49-F238E27FC236}">
                <a16:creationId xmlns:a16="http://schemas.microsoft.com/office/drawing/2014/main" id="{7DBF7F80-ABBD-44B9-9E60-FAB6FDB47F0F}"/>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hlinkClick r:id="rId16" action="ppaction://hlinksldjump"/>
            <a:extLst>
              <a:ext uri="{FF2B5EF4-FFF2-40B4-BE49-F238E27FC236}">
                <a16:creationId xmlns:a16="http://schemas.microsoft.com/office/drawing/2014/main" id="{5DFB877D-5DF6-479E-A291-9AC2E8A551FE}"/>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6C4D6EBB-56D7-4F90-90EF-7EE0E49488AB}"/>
              </a:ext>
            </a:extLst>
          </p:cNvPr>
          <p:cNvSpPr/>
          <p:nvPr/>
        </p:nvSpPr>
        <p:spPr>
          <a:xfrm>
            <a:off x="533263" y="440701"/>
            <a:ext cx="5786328" cy="584775"/>
          </a:xfrm>
          <a:prstGeom prst="rect">
            <a:avLst/>
          </a:prstGeom>
        </p:spPr>
        <p:txBody>
          <a:bodyPr wrap="none">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10. </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Production Rule：生产规则</a:t>
            </a:r>
          </a:p>
        </p:txBody>
      </p:sp>
      <p:pic>
        <p:nvPicPr>
          <p:cNvPr id="59" name="图片 58">
            <a:extLst>
              <a:ext uri="{FF2B5EF4-FFF2-40B4-BE49-F238E27FC236}">
                <a16:creationId xmlns:a16="http://schemas.microsoft.com/office/drawing/2014/main" id="{D9E36B22-43E4-4F3B-AAF7-ADA9BC4FE04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78957" y="531260"/>
            <a:ext cx="342005" cy="407933"/>
          </a:xfrm>
          <a:prstGeom prst="rect">
            <a:avLst/>
          </a:prstGeom>
        </p:spPr>
      </p:pic>
      <p:pic>
        <p:nvPicPr>
          <p:cNvPr id="60" name="图片 59">
            <a:extLst>
              <a:ext uri="{FF2B5EF4-FFF2-40B4-BE49-F238E27FC236}">
                <a16:creationId xmlns:a16="http://schemas.microsoft.com/office/drawing/2014/main" id="{FF203AB2-DC5C-4DDE-903C-B19C161068A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80726" y="530425"/>
            <a:ext cx="341055" cy="406800"/>
          </a:xfrm>
          <a:prstGeom prst="rect">
            <a:avLst/>
          </a:prstGeom>
        </p:spPr>
      </p:pic>
    </p:spTree>
    <p:extLst>
      <p:ext uri="{BB962C8B-B14F-4D97-AF65-F5344CB8AC3E}">
        <p14:creationId xmlns:p14="http://schemas.microsoft.com/office/powerpoint/2010/main" val="174411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2"/>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4"/>
                                        </p:tgtEl>
                                      </p:cBhvr>
                                      <p:by x="75000" y="75000"/>
                                    </p:animScale>
                                  </p:childTnLst>
                                </p:cTn>
                              </p:par>
                              <p:par>
                                <p:cTn id="9"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0" dur="1000" fill="hold"/>
                                        <p:tgtEl>
                                          <p:spTgt spid="52"/>
                                        </p:tgtEl>
                                        <p:attrNameLst>
                                          <p:attrName>ppt_x</p:attrName>
                                          <p:attrName>ppt_y</p:attrName>
                                        </p:attrNameLst>
                                      </p:cBhvr>
                                    </p:animMotion>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54"/>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300"/>
                                        <p:tgtEl>
                                          <p:spTgt spid="3"/>
                                        </p:tgtEl>
                                      </p:cBhvr>
                                    </p:animEffect>
                                    <p:anim calcmode="lin" valueType="num">
                                      <p:cBhvr>
                                        <p:cTn id="20" dur="300" fill="hold"/>
                                        <p:tgtEl>
                                          <p:spTgt spid="3"/>
                                        </p:tgtEl>
                                        <p:attrNameLst>
                                          <p:attrName>ppt_x</p:attrName>
                                        </p:attrNameLst>
                                      </p:cBhvr>
                                      <p:tavLst>
                                        <p:tav tm="0">
                                          <p:val>
                                            <p:strVal val="#ppt_x"/>
                                          </p:val>
                                        </p:tav>
                                        <p:tav tm="100000">
                                          <p:val>
                                            <p:strVal val="#ppt_x"/>
                                          </p:val>
                                        </p:tav>
                                      </p:tavLst>
                                    </p:anim>
                                    <p:anim calcmode="lin" valueType="num">
                                      <p:cBhvr>
                                        <p:cTn id="21"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4"/>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 calcmode="lin" valueType="num">
                                      <p:cBhvr>
                                        <p:cTn id="27" dur="200" fill="hold"/>
                                        <p:tgtEl>
                                          <p:spTgt spid="151"/>
                                        </p:tgtEl>
                                        <p:attrNameLst>
                                          <p:attrName>ppt_w</p:attrName>
                                        </p:attrNameLst>
                                      </p:cBhvr>
                                      <p:tavLst>
                                        <p:tav tm="0">
                                          <p:val>
                                            <p:fltVal val="0"/>
                                          </p:val>
                                        </p:tav>
                                        <p:tav tm="100000">
                                          <p:val>
                                            <p:strVal val="#ppt_w"/>
                                          </p:val>
                                        </p:tav>
                                      </p:tavLst>
                                    </p:anim>
                                    <p:anim calcmode="lin" valueType="num">
                                      <p:cBhvr>
                                        <p:cTn id="28" dur="200" fill="hold"/>
                                        <p:tgtEl>
                                          <p:spTgt spid="151"/>
                                        </p:tgtEl>
                                        <p:attrNameLst>
                                          <p:attrName>ppt_h</p:attrName>
                                        </p:attrNameLst>
                                      </p:cBhvr>
                                      <p:tavLst>
                                        <p:tav tm="0">
                                          <p:val>
                                            <p:fltVal val="0"/>
                                          </p:val>
                                        </p:tav>
                                        <p:tav tm="100000">
                                          <p:val>
                                            <p:strVal val="#ppt_h"/>
                                          </p:val>
                                        </p:tav>
                                      </p:tavLst>
                                    </p:anim>
                                    <p:animEffect transition="in" filter="fade">
                                      <p:cBhvr>
                                        <p:cTn id="29" dur="200"/>
                                        <p:tgtEl>
                                          <p:spTgt spid="151"/>
                                        </p:tgtEl>
                                      </p:cBhvr>
                                    </p:animEffect>
                                  </p:childTnLst>
                                </p:cTn>
                              </p:par>
                              <p:par>
                                <p:cTn id="30" presetID="53" presetClass="entr" presetSubtype="16"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200" fill="hold"/>
                                        <p:tgtEl>
                                          <p:spTgt spid="138"/>
                                        </p:tgtEl>
                                        <p:attrNameLst>
                                          <p:attrName>ppt_w</p:attrName>
                                        </p:attrNameLst>
                                      </p:cBhvr>
                                      <p:tavLst>
                                        <p:tav tm="0">
                                          <p:val>
                                            <p:fltVal val="0"/>
                                          </p:val>
                                        </p:tav>
                                        <p:tav tm="100000">
                                          <p:val>
                                            <p:strVal val="#ppt_w"/>
                                          </p:val>
                                        </p:tav>
                                      </p:tavLst>
                                    </p:anim>
                                    <p:anim calcmode="lin" valueType="num">
                                      <p:cBhvr>
                                        <p:cTn id="33" dur="200" fill="hold"/>
                                        <p:tgtEl>
                                          <p:spTgt spid="138"/>
                                        </p:tgtEl>
                                        <p:attrNameLst>
                                          <p:attrName>ppt_h</p:attrName>
                                        </p:attrNameLst>
                                      </p:cBhvr>
                                      <p:tavLst>
                                        <p:tav tm="0">
                                          <p:val>
                                            <p:fltVal val="0"/>
                                          </p:val>
                                        </p:tav>
                                        <p:tav tm="100000">
                                          <p:val>
                                            <p:strVal val="#ppt_h"/>
                                          </p:val>
                                        </p:tav>
                                      </p:tavLst>
                                    </p:anim>
                                    <p:animEffect transition="in" filter="fade">
                                      <p:cBhvr>
                                        <p:cTn id="34" dur="200"/>
                                        <p:tgtEl>
                                          <p:spTgt spid="138"/>
                                        </p:tgtEl>
                                      </p:cBhvr>
                                    </p:animEffect>
                                  </p:childTnLst>
                                </p:cTn>
                              </p:par>
                              <p:par>
                                <p:cTn id="35" presetID="8" presetClass="emph" presetSubtype="0" fill="hold" nodeType="withEffect">
                                  <p:stCondLst>
                                    <p:cond delay="0"/>
                                  </p:stCondLst>
                                  <p:childTnLst>
                                    <p:animRot by="10800000">
                                      <p:cBhvr>
                                        <p:cTn id="36" dur="200" fill="hold"/>
                                        <p:tgtEl>
                                          <p:spTgt spid="138"/>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p:cTn id="39" dur="200" fill="hold"/>
                                        <p:tgtEl>
                                          <p:spTgt spid="137"/>
                                        </p:tgtEl>
                                        <p:attrNameLst>
                                          <p:attrName>ppt_w</p:attrName>
                                        </p:attrNameLst>
                                      </p:cBhvr>
                                      <p:tavLst>
                                        <p:tav tm="0">
                                          <p:val>
                                            <p:fltVal val="0"/>
                                          </p:val>
                                        </p:tav>
                                        <p:tav tm="100000">
                                          <p:val>
                                            <p:strVal val="#ppt_w"/>
                                          </p:val>
                                        </p:tav>
                                      </p:tavLst>
                                    </p:anim>
                                    <p:anim calcmode="lin" valueType="num">
                                      <p:cBhvr>
                                        <p:cTn id="40" dur="200" fill="hold"/>
                                        <p:tgtEl>
                                          <p:spTgt spid="137"/>
                                        </p:tgtEl>
                                        <p:attrNameLst>
                                          <p:attrName>ppt_h</p:attrName>
                                        </p:attrNameLst>
                                      </p:cBhvr>
                                      <p:tavLst>
                                        <p:tav tm="0">
                                          <p:val>
                                            <p:fltVal val="0"/>
                                          </p:val>
                                        </p:tav>
                                        <p:tav tm="100000">
                                          <p:val>
                                            <p:strVal val="#ppt_h"/>
                                          </p:val>
                                        </p:tav>
                                      </p:tavLst>
                                    </p:anim>
                                    <p:animEffect transition="in" filter="fade">
                                      <p:cBhvr>
                                        <p:cTn id="41" dur="200"/>
                                        <p:tgtEl>
                                          <p:spTgt spid="137"/>
                                        </p:tgtEl>
                                      </p:cBhvr>
                                    </p:animEffect>
                                  </p:childTnLst>
                                </p:cTn>
                              </p:par>
                              <p:par>
                                <p:cTn id="42" presetID="8" presetClass="emph" presetSubtype="0" fill="hold" grpId="1" nodeType="withEffect">
                                  <p:stCondLst>
                                    <p:cond delay="0"/>
                                  </p:stCondLst>
                                  <p:childTnLst>
                                    <p:animRot by="10800000">
                                      <p:cBhvr>
                                        <p:cTn id="43" dur="200" fill="hold"/>
                                        <p:tgtEl>
                                          <p:spTgt spid="137"/>
                                        </p:tgtEl>
                                        <p:attrNameLst>
                                          <p:attrName>r</p:attrName>
                                        </p:attrNameLst>
                                      </p:cBhvr>
                                    </p:animRot>
                                  </p:childTnLst>
                                </p:cTn>
                              </p:par>
                              <p:par>
                                <p:cTn id="44" presetID="53" presetClass="exit" presetSubtype="32" fill="hold" nodeType="withEffect">
                                  <p:stCondLst>
                                    <p:cond delay="0"/>
                                  </p:stCondLst>
                                  <p:childTnLst>
                                    <p:anim calcmode="lin" valueType="num">
                                      <p:cBhvr>
                                        <p:cTn id="45" dur="200"/>
                                        <p:tgtEl>
                                          <p:spTgt spid="154"/>
                                        </p:tgtEl>
                                        <p:attrNameLst>
                                          <p:attrName>ppt_w</p:attrName>
                                        </p:attrNameLst>
                                      </p:cBhvr>
                                      <p:tavLst>
                                        <p:tav tm="0">
                                          <p:val>
                                            <p:strVal val="ppt_w"/>
                                          </p:val>
                                        </p:tav>
                                        <p:tav tm="100000">
                                          <p:val>
                                            <p:fltVal val="0"/>
                                          </p:val>
                                        </p:tav>
                                      </p:tavLst>
                                    </p:anim>
                                    <p:anim calcmode="lin" valueType="num">
                                      <p:cBhvr>
                                        <p:cTn id="46" dur="200"/>
                                        <p:tgtEl>
                                          <p:spTgt spid="154"/>
                                        </p:tgtEl>
                                        <p:attrNameLst>
                                          <p:attrName>ppt_h</p:attrName>
                                        </p:attrNameLst>
                                      </p:cBhvr>
                                      <p:tavLst>
                                        <p:tav tm="0">
                                          <p:val>
                                            <p:strVal val="ppt_h"/>
                                          </p:val>
                                        </p:tav>
                                        <p:tav tm="100000">
                                          <p:val>
                                            <p:fltVal val="0"/>
                                          </p:val>
                                        </p:tav>
                                      </p:tavLst>
                                    </p:anim>
                                    <p:animEffect transition="out" filter="fade">
                                      <p:cBhvr>
                                        <p:cTn id="47" dur="200"/>
                                        <p:tgtEl>
                                          <p:spTgt spid="154"/>
                                        </p:tgtEl>
                                      </p:cBhvr>
                                    </p:animEffect>
                                    <p:set>
                                      <p:cBhvr>
                                        <p:cTn id="48" dur="1" fill="hold">
                                          <p:stCondLst>
                                            <p:cond delay="199"/>
                                          </p:stCondLst>
                                        </p:cTn>
                                        <p:tgtEl>
                                          <p:spTgt spid="154"/>
                                        </p:tgtEl>
                                        <p:attrNameLst>
                                          <p:attrName>style.visibility</p:attrName>
                                        </p:attrNameLst>
                                      </p:cBhvr>
                                      <p:to>
                                        <p:strVal val="hidden"/>
                                      </p:to>
                                    </p:set>
                                  </p:childTnLst>
                                </p:cTn>
                              </p:par>
                            </p:childTnLst>
                          </p:cTn>
                        </p:par>
                        <p:par>
                          <p:cTn id="49" fill="hold">
                            <p:stCondLst>
                              <p:cond delay="200"/>
                            </p:stCondLst>
                            <p:childTnLst>
                              <p:par>
                                <p:cTn id="50" presetID="1" presetClass="exit" presetSubtype="0" fill="hold" nodeType="afterEffect">
                                  <p:stCondLst>
                                    <p:cond delay="0"/>
                                  </p:stCondLst>
                                  <p:childTnLst>
                                    <p:set>
                                      <p:cBhvr>
                                        <p:cTn id="51" dur="1" fill="hold">
                                          <p:stCondLst>
                                            <p:cond delay="0"/>
                                          </p:stCondLst>
                                        </p:cTn>
                                        <p:tgtEl>
                                          <p:spTgt spid="138"/>
                                        </p:tgtEl>
                                        <p:attrNameLst>
                                          <p:attrName>style.visibility</p:attrName>
                                        </p:attrNameLst>
                                      </p:cBhvr>
                                      <p:to>
                                        <p:strVal val="hidden"/>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3"/>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79" restart="whenNotActive" fill="hold" evtFilter="cancelBubble" nodeType="interactiveSeq">
                <p:stCondLst>
                  <p:cond evt="onClick" delay="0">
                    <p:tgtEl>
                      <p:spTgt spid="151"/>
                    </p:tgtEl>
                  </p:cond>
                </p:stCondLst>
                <p:endSync evt="end" delay="0">
                  <p:rtn val="all"/>
                </p:endSync>
                <p:childTnLst>
                  <p:par>
                    <p:cTn id="80" fill="hold">
                      <p:stCondLst>
                        <p:cond delay="0"/>
                      </p:stCondLst>
                      <p:childTnLst>
                        <p:par>
                          <p:cTn id="81" fill="hold">
                            <p:stCondLst>
                              <p:cond delay="0"/>
                            </p:stCondLst>
                            <p:childTnLst>
                              <p:par>
                                <p:cTn id="82" presetID="53" presetClass="exit" presetSubtype="32" fill="hold" nodeType="withEffect">
                                  <p:stCondLst>
                                    <p:cond delay="0"/>
                                  </p:stCondLst>
                                  <p:childTnLst>
                                    <p:anim calcmode="lin" valueType="num">
                                      <p:cBhvr>
                                        <p:cTn id="83" dur="200"/>
                                        <p:tgtEl>
                                          <p:spTgt spid="138"/>
                                        </p:tgtEl>
                                        <p:attrNameLst>
                                          <p:attrName>ppt_w</p:attrName>
                                        </p:attrNameLst>
                                      </p:cBhvr>
                                      <p:tavLst>
                                        <p:tav tm="0">
                                          <p:val>
                                            <p:strVal val="ppt_w"/>
                                          </p:val>
                                        </p:tav>
                                        <p:tav tm="100000">
                                          <p:val>
                                            <p:fltVal val="0"/>
                                          </p:val>
                                        </p:tav>
                                      </p:tavLst>
                                    </p:anim>
                                    <p:anim calcmode="lin" valueType="num">
                                      <p:cBhvr>
                                        <p:cTn id="84" dur="200"/>
                                        <p:tgtEl>
                                          <p:spTgt spid="138"/>
                                        </p:tgtEl>
                                        <p:attrNameLst>
                                          <p:attrName>ppt_h</p:attrName>
                                        </p:attrNameLst>
                                      </p:cBhvr>
                                      <p:tavLst>
                                        <p:tav tm="0">
                                          <p:val>
                                            <p:strVal val="ppt_h"/>
                                          </p:val>
                                        </p:tav>
                                        <p:tav tm="100000">
                                          <p:val>
                                            <p:fltVal val="0"/>
                                          </p:val>
                                        </p:tav>
                                      </p:tavLst>
                                    </p:anim>
                                    <p:animEffect transition="out" filter="fade">
                                      <p:cBhvr>
                                        <p:cTn id="85" dur="200"/>
                                        <p:tgtEl>
                                          <p:spTgt spid="138"/>
                                        </p:tgtEl>
                                      </p:cBhvr>
                                    </p:animEffect>
                                    <p:set>
                                      <p:cBhvr>
                                        <p:cTn id="86" dur="1" fill="hold">
                                          <p:stCondLst>
                                            <p:cond delay="199"/>
                                          </p:stCondLst>
                                        </p:cTn>
                                        <p:tgtEl>
                                          <p:spTgt spid="138"/>
                                        </p:tgtEl>
                                        <p:attrNameLst>
                                          <p:attrName>style.visibility</p:attrName>
                                        </p:attrNameLst>
                                      </p:cBhvr>
                                      <p:to>
                                        <p:strVal val="hidden"/>
                                      </p:to>
                                    </p:set>
                                  </p:childTnLst>
                                </p:cTn>
                              </p:par>
                              <p:par>
                                <p:cTn id="87" presetID="8" presetClass="emph" presetSubtype="0" fill="hold" nodeType="withEffect">
                                  <p:stCondLst>
                                    <p:cond delay="0"/>
                                  </p:stCondLst>
                                  <p:childTnLst>
                                    <p:animRot by="10800000">
                                      <p:cBhvr>
                                        <p:cTn id="88" dur="200" fill="hold"/>
                                        <p:tgtEl>
                                          <p:spTgt spid="138"/>
                                        </p:tgtEl>
                                        <p:attrNameLst>
                                          <p:attrName>r</p:attrName>
                                        </p:attrNameLst>
                                      </p:cBhvr>
                                    </p:animRot>
                                  </p:childTnLst>
                                </p:cTn>
                              </p:par>
                              <p:par>
                                <p:cTn id="89" presetID="53" presetClass="exit" presetSubtype="32" fill="hold" grpId="2" nodeType="withEffect">
                                  <p:stCondLst>
                                    <p:cond delay="0"/>
                                  </p:stCondLst>
                                  <p:childTnLst>
                                    <p:anim calcmode="lin" valueType="num">
                                      <p:cBhvr>
                                        <p:cTn id="90" dur="200"/>
                                        <p:tgtEl>
                                          <p:spTgt spid="137"/>
                                        </p:tgtEl>
                                        <p:attrNameLst>
                                          <p:attrName>ppt_w</p:attrName>
                                        </p:attrNameLst>
                                      </p:cBhvr>
                                      <p:tavLst>
                                        <p:tav tm="0">
                                          <p:val>
                                            <p:strVal val="ppt_w"/>
                                          </p:val>
                                        </p:tav>
                                        <p:tav tm="100000">
                                          <p:val>
                                            <p:fltVal val="0"/>
                                          </p:val>
                                        </p:tav>
                                      </p:tavLst>
                                    </p:anim>
                                    <p:anim calcmode="lin" valueType="num">
                                      <p:cBhvr>
                                        <p:cTn id="91" dur="200"/>
                                        <p:tgtEl>
                                          <p:spTgt spid="137"/>
                                        </p:tgtEl>
                                        <p:attrNameLst>
                                          <p:attrName>ppt_h</p:attrName>
                                        </p:attrNameLst>
                                      </p:cBhvr>
                                      <p:tavLst>
                                        <p:tav tm="0">
                                          <p:val>
                                            <p:strVal val="ppt_h"/>
                                          </p:val>
                                        </p:tav>
                                        <p:tav tm="100000">
                                          <p:val>
                                            <p:fltVal val="0"/>
                                          </p:val>
                                        </p:tav>
                                      </p:tavLst>
                                    </p:anim>
                                    <p:animEffect transition="out" filter="fade">
                                      <p:cBhvr>
                                        <p:cTn id="92" dur="200"/>
                                        <p:tgtEl>
                                          <p:spTgt spid="137"/>
                                        </p:tgtEl>
                                      </p:cBhvr>
                                    </p:animEffect>
                                    <p:set>
                                      <p:cBhvr>
                                        <p:cTn id="93" dur="1" fill="hold">
                                          <p:stCondLst>
                                            <p:cond delay="199"/>
                                          </p:stCondLst>
                                        </p:cTn>
                                        <p:tgtEl>
                                          <p:spTgt spid="137"/>
                                        </p:tgtEl>
                                        <p:attrNameLst>
                                          <p:attrName>style.visibility</p:attrName>
                                        </p:attrNameLst>
                                      </p:cBhvr>
                                      <p:to>
                                        <p:strVal val="hidden"/>
                                      </p:to>
                                    </p:set>
                                  </p:childTnLst>
                                </p:cTn>
                              </p:par>
                              <p:par>
                                <p:cTn id="94" presetID="8" presetClass="emph" presetSubtype="0" fill="hold" grpId="3" nodeType="withEffect">
                                  <p:stCondLst>
                                    <p:cond delay="0"/>
                                  </p:stCondLst>
                                  <p:childTnLst>
                                    <p:animRot by="10800000">
                                      <p:cBhvr>
                                        <p:cTn id="95" dur="200" fill="hold"/>
                                        <p:tgtEl>
                                          <p:spTgt spid="137"/>
                                        </p:tgtEl>
                                        <p:attrNameLst>
                                          <p:attrName>r</p:attrName>
                                        </p:attrNameLst>
                                      </p:cBhvr>
                                    </p:animRot>
                                  </p:childTnLst>
                                </p:cTn>
                              </p:par>
                              <p:par>
                                <p:cTn id="96" presetID="1" presetClass="exit" presetSubtype="0" fill="hold" nodeType="withEffect">
                                  <p:stCondLst>
                                    <p:cond delay="0"/>
                                  </p:stCondLst>
                                  <p:childTnLst>
                                    <p:set>
                                      <p:cBhvr>
                                        <p:cTn id="97" dur="1" fill="hold">
                                          <p:stCondLst>
                                            <p:cond delay="0"/>
                                          </p:stCondLst>
                                        </p:cTn>
                                        <p:tgtEl>
                                          <p:spTgt spid="15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72"/>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7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5"/>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7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7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8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8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183"/>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200"/>
                                        <p:tgtEl>
                                          <p:spTgt spid="151"/>
                                        </p:tgtEl>
                                        <p:attrNameLst>
                                          <p:attrName>ppt_w</p:attrName>
                                        </p:attrNameLst>
                                      </p:cBhvr>
                                      <p:tavLst>
                                        <p:tav tm="0">
                                          <p:val>
                                            <p:strVal val="ppt_w"/>
                                          </p:val>
                                        </p:tav>
                                        <p:tav tm="100000">
                                          <p:val>
                                            <p:fltVal val="0"/>
                                          </p:val>
                                        </p:tav>
                                      </p:tavLst>
                                    </p:anim>
                                    <p:anim calcmode="lin" valueType="num">
                                      <p:cBhvr>
                                        <p:cTn id="124" dur="200"/>
                                        <p:tgtEl>
                                          <p:spTgt spid="151"/>
                                        </p:tgtEl>
                                        <p:attrNameLst>
                                          <p:attrName>ppt_h</p:attrName>
                                        </p:attrNameLst>
                                      </p:cBhvr>
                                      <p:tavLst>
                                        <p:tav tm="0">
                                          <p:val>
                                            <p:strVal val="ppt_h"/>
                                          </p:val>
                                        </p:tav>
                                        <p:tav tm="100000">
                                          <p:val>
                                            <p:fltVal val="0"/>
                                          </p:val>
                                        </p:tav>
                                      </p:tavLst>
                                    </p:anim>
                                    <p:animEffect transition="out" filter="fade">
                                      <p:cBhvr>
                                        <p:cTn id="125" dur="200"/>
                                        <p:tgtEl>
                                          <p:spTgt spid="151"/>
                                        </p:tgtEl>
                                      </p:cBhvr>
                                    </p:animEffect>
                                    <p:set>
                                      <p:cBhvr>
                                        <p:cTn id="126" dur="1" fill="hold">
                                          <p:stCondLst>
                                            <p:cond delay="199"/>
                                          </p:stCondLst>
                                        </p:cTn>
                                        <p:tgtEl>
                                          <p:spTgt spid="151"/>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154"/>
                                        </p:tgtEl>
                                        <p:attrNameLst>
                                          <p:attrName>style.visibility</p:attrName>
                                        </p:attrNameLst>
                                      </p:cBhvr>
                                      <p:to>
                                        <p:strVal val="visible"/>
                                      </p:to>
                                    </p:set>
                                    <p:anim calcmode="lin" valueType="num">
                                      <p:cBhvr>
                                        <p:cTn id="129" dur="200" fill="hold"/>
                                        <p:tgtEl>
                                          <p:spTgt spid="154"/>
                                        </p:tgtEl>
                                        <p:attrNameLst>
                                          <p:attrName>ppt_w</p:attrName>
                                        </p:attrNameLst>
                                      </p:cBhvr>
                                      <p:tavLst>
                                        <p:tav tm="0">
                                          <p:val>
                                            <p:fltVal val="0"/>
                                          </p:val>
                                        </p:tav>
                                        <p:tav tm="100000">
                                          <p:val>
                                            <p:strVal val="#ppt_w"/>
                                          </p:val>
                                        </p:tav>
                                      </p:tavLst>
                                    </p:anim>
                                    <p:anim calcmode="lin" valueType="num">
                                      <p:cBhvr>
                                        <p:cTn id="130" dur="200" fill="hold"/>
                                        <p:tgtEl>
                                          <p:spTgt spid="154"/>
                                        </p:tgtEl>
                                        <p:attrNameLst>
                                          <p:attrName>ppt_h</p:attrName>
                                        </p:attrNameLst>
                                      </p:cBhvr>
                                      <p:tavLst>
                                        <p:tav tm="0">
                                          <p:val>
                                            <p:fltVal val="0"/>
                                          </p:val>
                                        </p:tav>
                                        <p:tav tm="100000">
                                          <p:val>
                                            <p:strVal val="#ppt_h"/>
                                          </p:val>
                                        </p:tav>
                                      </p:tavLst>
                                    </p:anim>
                                    <p:animEffect transition="in" filter="fade">
                                      <p:cBhvr>
                                        <p:cTn id="131" dur="200"/>
                                        <p:tgtEl>
                                          <p:spTgt spid="154"/>
                                        </p:tgtEl>
                                      </p:cBhvr>
                                    </p:animEffect>
                                  </p:childTnLst>
                                </p:cTn>
                              </p:par>
                            </p:childTnLst>
                          </p:cTn>
                        </p:par>
                      </p:childTnLst>
                    </p:cTn>
                  </p:par>
                </p:childTnLst>
              </p:cTn>
              <p:nextCondLst>
                <p:cond evt="onClick" delay="0">
                  <p:tgtEl>
                    <p:spTgt spid="151"/>
                  </p:tgtEl>
                </p:cond>
              </p:nextCondLst>
            </p:seq>
            <p:seq concurrent="1" nextAc="seek">
              <p:cTn id="132" restart="whenNotActive" fill="hold" evtFilter="cancelBubble" nodeType="interactiveSeq">
                <p:stCondLst>
                  <p:cond evt="onClick" delay="0">
                    <p:tgtEl>
                      <p:spTgt spid="59"/>
                    </p:tgtEl>
                  </p:cond>
                </p:stCondLst>
                <p:endSync evt="end" delay="0">
                  <p:rtn val="all"/>
                </p:endSync>
                <p:childTnLst>
                  <p:par>
                    <p:cTn id="133" fill="hold">
                      <p:stCondLst>
                        <p:cond delay="0"/>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58"/>
                                        </p:tgtEl>
                                        <p:attrNameLst>
                                          <p:attrName>style.visibility</p:attrName>
                                        </p:attrNameLst>
                                      </p:cBhvr>
                                      <p:to>
                                        <p:strVal val="visible"/>
                                      </p:to>
                                    </p:set>
                                    <p:anim calcmode="lin" valueType="num">
                                      <p:cBhvr>
                                        <p:cTn id="137" dur="200" fill="hold"/>
                                        <p:tgtEl>
                                          <p:spTgt spid="58"/>
                                        </p:tgtEl>
                                        <p:attrNameLst>
                                          <p:attrName>ppt_w</p:attrName>
                                        </p:attrNameLst>
                                      </p:cBhvr>
                                      <p:tavLst>
                                        <p:tav tm="0">
                                          <p:val>
                                            <p:fltVal val="0"/>
                                          </p:val>
                                        </p:tav>
                                        <p:tav tm="100000">
                                          <p:val>
                                            <p:strVal val="#ppt_w"/>
                                          </p:val>
                                        </p:tav>
                                      </p:tavLst>
                                    </p:anim>
                                    <p:anim calcmode="lin" valueType="num">
                                      <p:cBhvr>
                                        <p:cTn id="138" dur="200" fill="hold"/>
                                        <p:tgtEl>
                                          <p:spTgt spid="58"/>
                                        </p:tgtEl>
                                        <p:attrNameLst>
                                          <p:attrName>ppt_h</p:attrName>
                                        </p:attrNameLst>
                                      </p:cBhvr>
                                      <p:tavLst>
                                        <p:tav tm="0">
                                          <p:val>
                                            <p:fltVal val="0"/>
                                          </p:val>
                                        </p:tav>
                                        <p:tav tm="100000">
                                          <p:val>
                                            <p:strVal val="#ppt_h"/>
                                          </p:val>
                                        </p:tav>
                                      </p:tavLst>
                                    </p:anim>
                                    <p:animEffect transition="in" filter="fade">
                                      <p:cBhvr>
                                        <p:cTn id="139" dur="200"/>
                                        <p:tgtEl>
                                          <p:spTgt spid="58"/>
                                        </p:tgtEl>
                                      </p:cBhvr>
                                    </p:animEffect>
                                  </p:childTnLst>
                                </p:cTn>
                              </p:par>
                              <p:par>
                                <p:cTn id="140" presetID="1" presetClass="exit" presetSubtype="0" fill="hold" nodeType="withEffect">
                                  <p:stCondLst>
                                    <p:cond delay="0"/>
                                  </p:stCondLst>
                                  <p:childTnLst>
                                    <p:set>
                                      <p:cBhvr>
                                        <p:cTn id="141" dur="1" fill="hold">
                                          <p:stCondLst>
                                            <p:cond delay="0"/>
                                          </p:stCondLst>
                                        </p:cTn>
                                        <p:tgtEl>
                                          <p:spTgt spid="59"/>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60"/>
                                        </p:tgtEl>
                                        <p:attrNameLst>
                                          <p:attrName>style.visibility</p:attrName>
                                        </p:attrNameLst>
                                      </p:cBhvr>
                                      <p:to>
                                        <p:strVal val="visible"/>
                                      </p:to>
                                    </p:set>
                                  </p:childTnLst>
                                </p:cTn>
                              </p:par>
                            </p:childTnLst>
                          </p:cTn>
                        </p:par>
                      </p:childTnLst>
                    </p:cTn>
                  </p:par>
                </p:childTnLst>
              </p:cTn>
              <p:nextCondLst>
                <p:cond evt="onClick" delay="0">
                  <p:tgtEl>
                    <p:spTgt spid="59"/>
                  </p:tgtEl>
                </p:cond>
              </p:nextCondLst>
            </p:seq>
            <p:seq concurrent="1" nextAc="seek">
              <p:cTn id="144" restart="whenNotActive" fill="hold" evtFilter="cancelBubble" nodeType="interactiveSeq">
                <p:stCondLst>
                  <p:cond evt="onClick" delay="0">
                    <p:tgtEl>
                      <p:spTgt spid="60"/>
                    </p:tgtEl>
                  </p:cond>
                </p:stCondLst>
                <p:endSync evt="end" delay="0">
                  <p:rtn val="all"/>
                </p:endSync>
                <p:childTnLst>
                  <p:par>
                    <p:cTn id="145" fill="hold">
                      <p:stCondLst>
                        <p:cond delay="0"/>
                      </p:stCondLst>
                      <p:childTnLst>
                        <p:par>
                          <p:cTn id="146" fill="hold">
                            <p:stCondLst>
                              <p:cond delay="0"/>
                            </p:stCondLst>
                            <p:childTnLst>
                              <p:par>
                                <p:cTn id="147" presetID="53" presetClass="exit" presetSubtype="32" fill="hold" nodeType="clickEffect">
                                  <p:stCondLst>
                                    <p:cond delay="0"/>
                                  </p:stCondLst>
                                  <p:childTnLst>
                                    <p:anim calcmode="lin" valueType="num">
                                      <p:cBhvr>
                                        <p:cTn id="148" dur="200"/>
                                        <p:tgtEl>
                                          <p:spTgt spid="58"/>
                                        </p:tgtEl>
                                        <p:attrNameLst>
                                          <p:attrName>ppt_w</p:attrName>
                                        </p:attrNameLst>
                                      </p:cBhvr>
                                      <p:tavLst>
                                        <p:tav tm="0">
                                          <p:val>
                                            <p:strVal val="ppt_w"/>
                                          </p:val>
                                        </p:tav>
                                        <p:tav tm="100000">
                                          <p:val>
                                            <p:fltVal val="0"/>
                                          </p:val>
                                        </p:tav>
                                      </p:tavLst>
                                    </p:anim>
                                    <p:anim calcmode="lin" valueType="num">
                                      <p:cBhvr>
                                        <p:cTn id="149" dur="200"/>
                                        <p:tgtEl>
                                          <p:spTgt spid="58"/>
                                        </p:tgtEl>
                                        <p:attrNameLst>
                                          <p:attrName>ppt_h</p:attrName>
                                        </p:attrNameLst>
                                      </p:cBhvr>
                                      <p:tavLst>
                                        <p:tav tm="0">
                                          <p:val>
                                            <p:strVal val="ppt_h"/>
                                          </p:val>
                                        </p:tav>
                                        <p:tav tm="100000">
                                          <p:val>
                                            <p:fltVal val="0"/>
                                          </p:val>
                                        </p:tav>
                                      </p:tavLst>
                                    </p:anim>
                                    <p:animEffect transition="out" filter="fade">
                                      <p:cBhvr>
                                        <p:cTn id="150" dur="200"/>
                                        <p:tgtEl>
                                          <p:spTgt spid="58"/>
                                        </p:tgtEl>
                                      </p:cBhvr>
                                    </p:animEffect>
                                    <p:set>
                                      <p:cBhvr>
                                        <p:cTn id="151" dur="1" fill="hold">
                                          <p:stCondLst>
                                            <p:cond delay="199"/>
                                          </p:stCondLst>
                                        </p:cTn>
                                        <p:tgtEl>
                                          <p:spTgt spid="58"/>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60"/>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59"/>
                                        </p:tgtEl>
                                        <p:attrNameLst>
                                          <p:attrName>style.visibility</p:attrName>
                                        </p:attrNameLst>
                                      </p:cBhvr>
                                      <p:to>
                                        <p:strVal val="visible"/>
                                      </p:to>
                                    </p:set>
                                  </p:childTnLst>
                                </p:cTn>
                              </p:par>
                            </p:childTnLst>
                          </p:cTn>
                        </p:par>
                      </p:childTnLst>
                    </p:cTn>
                  </p:par>
                </p:childTnLst>
              </p:cTn>
              <p:nextCondLst>
                <p:cond evt="onClick" delay="0">
                  <p:tgtEl>
                    <p:spTgt spid="60"/>
                  </p:tgtEl>
                </p:cond>
              </p:nextCondLst>
            </p:seq>
          </p:childTnLst>
        </p:cTn>
      </p:par>
    </p:tnLst>
    <p:bldLst>
      <p:bldP spid="3" grpId="0"/>
      <p:bldP spid="52" grpId="0" animBg="1"/>
      <p:bldP spid="52" grpId="1" animBg="1"/>
      <p:bldP spid="54" grpId="0" animBg="1"/>
      <p:bldP spid="54" grpId="1" animBg="1"/>
      <p:bldP spid="137" grpId="0" animBg="1"/>
      <p:bldP spid="137" grpId="1" animBg="1"/>
      <p:bldP spid="137" grpId="2" animBg="1"/>
      <p:bldP spid="137" grpId="3"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5619BBD-4935-4BEE-B308-374309DA4485}"/>
              </a:ext>
            </a:extLst>
          </p:cNvPr>
          <p:cNvSpPr/>
          <p:nvPr/>
        </p:nvSpPr>
        <p:spPr>
          <a:xfrm>
            <a:off x="1303532" y="1950251"/>
            <a:ext cx="9810757" cy="3277116"/>
          </a:xfrm>
          <a:prstGeom prst="rect">
            <a:avLst/>
          </a:prstGeom>
        </p:spPr>
        <p:txBody>
          <a:bodyPr wrap="square">
            <a:spAutoFit/>
          </a:bodyPr>
          <a:lstStyle/>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在可视化上提供可转换的相机视图，支持多视图和数据显示的空间导航</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浏览大型数据集，通过移动、缩放或旋转相应地改变用户看到的视点</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示例：</a:t>
            </a:r>
            <a:r>
              <a:rPr lang="en-US" altLang="zh-CN" sz="2000" dirty="0">
                <a:effectLst>
                  <a:outerShdw blurRad="38100" dist="38100" dir="2700000" algn="tl">
                    <a:srgbClr val="000000">
                      <a:alpha val="43137"/>
                    </a:srgbClr>
                  </a:outerShdw>
                </a:effectLst>
              </a:rPr>
              <a:t>Piccolo [3]</a:t>
            </a:r>
            <a:r>
              <a:rPr lang="zh-CN" altLang="zh-CN" sz="2000" dirty="0">
                <a:effectLst>
                  <a:outerShdw blurRad="38100" dist="38100" dir="2700000" algn="tl">
                    <a:srgbClr val="000000">
                      <a:alpha val="43137"/>
                    </a:srgbClr>
                  </a:outerShdw>
                </a:effectLst>
              </a:rPr>
              <a:t>和</a:t>
            </a:r>
            <a:r>
              <a:rPr lang="en-US" altLang="zh-CN" sz="2000" dirty="0" err="1">
                <a:effectLst>
                  <a:outerShdw blurRad="38100" dist="38100" dir="2700000" algn="tl">
                    <a:srgbClr val="000000">
                      <a:alpha val="43137"/>
                    </a:srgbClr>
                  </a:outerShdw>
                </a:effectLst>
              </a:rPr>
              <a:t>prefuse</a:t>
            </a:r>
            <a:r>
              <a:rPr lang="en-US" altLang="zh-CN" sz="2000" dirty="0">
                <a:effectLst>
                  <a:outerShdw blurRad="38100" dist="38100" dir="2700000" algn="tl">
                    <a:srgbClr val="000000">
                      <a:alpha val="43137"/>
                    </a:srgbClr>
                  </a:outerShdw>
                </a:effectLst>
              </a:rPr>
              <a:t> [14]</a:t>
            </a:r>
            <a:r>
              <a:rPr lang="zh-CN" altLang="zh-CN" sz="2000" dirty="0">
                <a:effectLst>
                  <a:outerShdw blurRad="38100" dist="38100" dir="2700000" algn="tl">
                    <a:srgbClr val="000000">
                      <a:alpha val="43137"/>
                    </a:srgbClr>
                  </a:outerShdw>
                </a:effectLst>
              </a:rPr>
              <a:t>等支持几何缩放的框架</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与渲染器模式结合实现动态渲染；与调度器模式结合实现动画视图过渡</a:t>
            </a:r>
          </a:p>
        </p:txBody>
      </p:sp>
      <p:pic>
        <p:nvPicPr>
          <p:cNvPr id="57" name="图片 56">
            <a:extLst>
              <a:ext uri="{FF2B5EF4-FFF2-40B4-BE49-F238E27FC236}">
                <a16:creationId xmlns:a16="http://schemas.microsoft.com/office/drawing/2014/main" id="{C31F055D-2B11-4CDD-B7C5-BCDC693997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98663" y="2038514"/>
            <a:ext cx="7331448" cy="3382083"/>
          </a:xfrm>
          <a:prstGeom prst="rect">
            <a:avLst/>
          </a:prstGeom>
          <a:noFill/>
          <a:ln w="25400" cap="sq">
            <a:noFill/>
            <a:miter lim="800000"/>
          </a:ln>
          <a:effectLst/>
        </p:spPr>
      </p:pic>
      <p:sp>
        <p:nvSpPr>
          <p:cNvPr id="18" name="矩形 17">
            <a:extLst>
              <a:ext uri="{FF2B5EF4-FFF2-40B4-BE49-F238E27FC236}">
                <a16:creationId xmlns:a16="http://schemas.microsoft.com/office/drawing/2014/main" id="{974E3DC9-318A-47FA-9F3C-81A836B80DBE}"/>
              </a:ext>
            </a:extLst>
          </p:cNvPr>
          <p:cNvSpPr/>
          <p:nvPr/>
        </p:nvSpPr>
        <p:spPr>
          <a:xfrm>
            <a:off x="201600" y="126000"/>
            <a:ext cx="11861800" cy="6565900"/>
          </a:xfrm>
          <a:prstGeom prst="rect">
            <a:avLst/>
          </a:prstGeom>
          <a:noFill/>
          <a:ln w="3492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48AEDC6C-6978-4C39-BC66-97D60F9B0693}"/>
              </a:ext>
            </a:extLst>
          </p:cNvPr>
          <p:cNvSpPr/>
          <p:nvPr/>
        </p:nvSpPr>
        <p:spPr>
          <a:xfrm>
            <a:off x="398912" y="6297257"/>
            <a:ext cx="227397" cy="227397"/>
          </a:xfrm>
          <a:prstGeom prst="round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CC86C329-7FF8-4E28-9662-5C98BB5546CC}"/>
              </a:ext>
            </a:extLst>
          </p:cNvPr>
          <p:cNvSpPr/>
          <p:nvPr/>
        </p:nvSpPr>
        <p:spPr>
          <a:xfrm>
            <a:off x="802426" y="6297257"/>
            <a:ext cx="227397" cy="227397"/>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466516A5-BEE1-4FB7-911D-3D4AEDEF2A43}"/>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835D4B30-26B2-4BA3-9D46-1CC309ECBB4F}"/>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39" name="空心弧 138">
              <a:extLst>
                <a:ext uri="{FF2B5EF4-FFF2-40B4-BE49-F238E27FC236}">
                  <a16:creationId xmlns:a16="http://schemas.microsoft.com/office/drawing/2014/main" id="{F9C40419-C8F4-4C7A-A79E-6265898EF92E}"/>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空心弧 139">
              <a:extLst>
                <a:ext uri="{FF2B5EF4-FFF2-40B4-BE49-F238E27FC236}">
                  <a16:creationId xmlns:a16="http://schemas.microsoft.com/office/drawing/2014/main" id="{DF11372C-302D-480D-A507-A412E18C5872}"/>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空心弧 140">
              <a:extLst>
                <a:ext uri="{FF2B5EF4-FFF2-40B4-BE49-F238E27FC236}">
                  <a16:creationId xmlns:a16="http://schemas.microsoft.com/office/drawing/2014/main" id="{112F3731-784D-4D3D-BF37-A62752ADC624}"/>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空心弧 141">
              <a:extLst>
                <a:ext uri="{FF2B5EF4-FFF2-40B4-BE49-F238E27FC236}">
                  <a16:creationId xmlns:a16="http://schemas.microsoft.com/office/drawing/2014/main" id="{A33FDF49-74E8-4DF8-A938-B0B039A57F79}"/>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空心弧 142">
              <a:extLst>
                <a:ext uri="{FF2B5EF4-FFF2-40B4-BE49-F238E27FC236}">
                  <a16:creationId xmlns:a16="http://schemas.microsoft.com/office/drawing/2014/main" id="{2346C01E-0B4F-4D2B-A686-6E456C3AE391}"/>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空心弧 143">
              <a:extLst>
                <a:ext uri="{FF2B5EF4-FFF2-40B4-BE49-F238E27FC236}">
                  <a16:creationId xmlns:a16="http://schemas.microsoft.com/office/drawing/2014/main" id="{0649811D-4E6E-4065-81A5-B934ADB48D43}"/>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空心弧 144">
              <a:extLst>
                <a:ext uri="{FF2B5EF4-FFF2-40B4-BE49-F238E27FC236}">
                  <a16:creationId xmlns:a16="http://schemas.microsoft.com/office/drawing/2014/main" id="{43460CC2-1020-4350-9442-19B390F4A9FE}"/>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空心弧 145">
              <a:extLst>
                <a:ext uri="{FF2B5EF4-FFF2-40B4-BE49-F238E27FC236}">
                  <a16:creationId xmlns:a16="http://schemas.microsoft.com/office/drawing/2014/main" id="{711DC584-889D-4B15-9F79-B818C936849A}"/>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7" name="空心弧 146">
              <a:extLst>
                <a:ext uri="{FF2B5EF4-FFF2-40B4-BE49-F238E27FC236}">
                  <a16:creationId xmlns:a16="http://schemas.microsoft.com/office/drawing/2014/main" id="{C2432A32-02B0-46A6-ACE8-A524F1B0F062}"/>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空心弧 147">
              <a:extLst>
                <a:ext uri="{FF2B5EF4-FFF2-40B4-BE49-F238E27FC236}">
                  <a16:creationId xmlns:a16="http://schemas.microsoft.com/office/drawing/2014/main" id="{D317E2C0-C35A-4B5C-BC83-9378C12EE887}"/>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空心弧 148">
              <a:extLst>
                <a:ext uri="{FF2B5EF4-FFF2-40B4-BE49-F238E27FC236}">
                  <a16:creationId xmlns:a16="http://schemas.microsoft.com/office/drawing/2014/main" id="{CE30BF1E-6A2B-400D-93D7-79CC511A88B3}"/>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空心弧 149">
              <a:extLst>
                <a:ext uri="{FF2B5EF4-FFF2-40B4-BE49-F238E27FC236}">
                  <a16:creationId xmlns:a16="http://schemas.microsoft.com/office/drawing/2014/main" id="{15E71C04-023D-431F-A21C-9B53EDE4DCE9}"/>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1" name="组合 150">
            <a:extLst>
              <a:ext uri="{FF2B5EF4-FFF2-40B4-BE49-F238E27FC236}">
                <a16:creationId xmlns:a16="http://schemas.microsoft.com/office/drawing/2014/main" id="{9346E3FC-BBC6-426F-A1CF-A465BBAA3999}"/>
              </a:ext>
            </a:extLst>
          </p:cNvPr>
          <p:cNvGrpSpPr/>
          <p:nvPr/>
        </p:nvGrpSpPr>
        <p:grpSpPr>
          <a:xfrm>
            <a:off x="10591138" y="991157"/>
            <a:ext cx="638730" cy="638730"/>
            <a:chOff x="7520491" y="2335546"/>
            <a:chExt cx="907364" cy="907364"/>
          </a:xfrm>
        </p:grpSpPr>
        <p:pic>
          <p:nvPicPr>
            <p:cNvPr id="152" name="图片 151">
              <a:hlinkClick r:id="rId3" action="ppaction://hlinksldjump"/>
              <a:extLst>
                <a:ext uri="{FF2B5EF4-FFF2-40B4-BE49-F238E27FC236}">
                  <a16:creationId xmlns:a16="http://schemas.microsoft.com/office/drawing/2014/main" id="{4C1FBA6E-2750-49E1-9A71-70ABFDCD3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153" name="直接箭头连接符 152">
              <a:extLst>
                <a:ext uri="{FF2B5EF4-FFF2-40B4-BE49-F238E27FC236}">
                  <a16:creationId xmlns:a16="http://schemas.microsoft.com/office/drawing/2014/main" id="{5193FD7F-84E4-4254-9454-1A291F21DB61}"/>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54" name="图片 153">
            <a:extLst>
              <a:ext uri="{FF2B5EF4-FFF2-40B4-BE49-F238E27FC236}">
                <a16:creationId xmlns:a16="http://schemas.microsoft.com/office/drawing/2014/main" id="{41812F1D-40DB-4058-AA4C-27DA979D37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155" name="组合 154">
            <a:extLst>
              <a:ext uri="{FF2B5EF4-FFF2-40B4-BE49-F238E27FC236}">
                <a16:creationId xmlns:a16="http://schemas.microsoft.com/office/drawing/2014/main" id="{60303ECC-9A5A-4996-B0EF-438BC0A896CC}"/>
              </a:ext>
            </a:extLst>
          </p:cNvPr>
          <p:cNvGrpSpPr/>
          <p:nvPr/>
        </p:nvGrpSpPr>
        <p:grpSpPr>
          <a:xfrm>
            <a:off x="9799009" y="209783"/>
            <a:ext cx="2267566" cy="2202061"/>
            <a:chOff x="5390940" y="2894170"/>
            <a:chExt cx="2267566" cy="2202061"/>
          </a:xfrm>
        </p:grpSpPr>
        <p:sp>
          <p:nvSpPr>
            <p:cNvPr id="156" name="空心弧 155">
              <a:extLst>
                <a:ext uri="{FF2B5EF4-FFF2-40B4-BE49-F238E27FC236}">
                  <a16:creationId xmlns:a16="http://schemas.microsoft.com/office/drawing/2014/main" id="{FB198649-D700-473C-A934-40BF2AC42C96}"/>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a:extLst>
                <a:ext uri="{FF2B5EF4-FFF2-40B4-BE49-F238E27FC236}">
                  <a16:creationId xmlns:a16="http://schemas.microsoft.com/office/drawing/2014/main" id="{F8E39F41-32EA-47E1-BA90-569C5B166F53}"/>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空心弧 157">
              <a:extLst>
                <a:ext uri="{FF2B5EF4-FFF2-40B4-BE49-F238E27FC236}">
                  <a16:creationId xmlns:a16="http://schemas.microsoft.com/office/drawing/2014/main" id="{0D0E539B-CB20-4637-9A58-9173DFED4FA7}"/>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空心弧 158">
              <a:extLst>
                <a:ext uri="{FF2B5EF4-FFF2-40B4-BE49-F238E27FC236}">
                  <a16:creationId xmlns:a16="http://schemas.microsoft.com/office/drawing/2014/main" id="{B7AD60E3-BA76-4769-BA6E-7A174F1CF596}"/>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空心弧 159">
              <a:extLst>
                <a:ext uri="{FF2B5EF4-FFF2-40B4-BE49-F238E27FC236}">
                  <a16:creationId xmlns:a16="http://schemas.microsoft.com/office/drawing/2014/main" id="{2AFE6D7E-5B40-4C60-BC6C-627A3AE210E6}"/>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A034EE2F-BDF2-4291-A698-F906BE98847D}"/>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66763266-78CF-46AA-A98F-7027AAE71E86}"/>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a:extLst>
                <a:ext uri="{FF2B5EF4-FFF2-40B4-BE49-F238E27FC236}">
                  <a16:creationId xmlns:a16="http://schemas.microsoft.com/office/drawing/2014/main" id="{6CEC83E9-7E39-4FEA-BA9C-356546FAA383}"/>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4" name="空心弧 163">
              <a:extLst>
                <a:ext uri="{FF2B5EF4-FFF2-40B4-BE49-F238E27FC236}">
                  <a16:creationId xmlns:a16="http://schemas.microsoft.com/office/drawing/2014/main" id="{C1899217-6949-44DA-B935-230BAA21219A}"/>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802B7CC7-163E-4ACF-992E-7DEA3ED2D102}"/>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a:extLst>
                <a:ext uri="{FF2B5EF4-FFF2-40B4-BE49-F238E27FC236}">
                  <a16:creationId xmlns:a16="http://schemas.microsoft.com/office/drawing/2014/main" id="{66C2C833-C3E1-4DC4-822A-3D6B9FCADC22}"/>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a:extLst>
                <a:ext uri="{FF2B5EF4-FFF2-40B4-BE49-F238E27FC236}">
                  <a16:creationId xmlns:a16="http://schemas.microsoft.com/office/drawing/2014/main" id="{AFA9CBF0-A802-46DD-B730-C9C0F2D49023}"/>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文本框 167">
              <a:extLst>
                <a:ext uri="{FF2B5EF4-FFF2-40B4-BE49-F238E27FC236}">
                  <a16:creationId xmlns:a16="http://schemas.microsoft.com/office/drawing/2014/main" id="{38B0B9FC-1D4D-4328-AA66-9ABFC148BD2D}"/>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169" name="文本框 168">
              <a:extLst>
                <a:ext uri="{FF2B5EF4-FFF2-40B4-BE49-F238E27FC236}">
                  <a16:creationId xmlns:a16="http://schemas.microsoft.com/office/drawing/2014/main" id="{070D22C9-08D6-4FCC-A66F-542C216C1537}"/>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170" name="文本框 169">
              <a:extLst>
                <a:ext uri="{FF2B5EF4-FFF2-40B4-BE49-F238E27FC236}">
                  <a16:creationId xmlns:a16="http://schemas.microsoft.com/office/drawing/2014/main" id="{BBD5E4FF-35A3-4838-A932-BC6658C94B77}"/>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171" name="文本框 170">
              <a:extLst>
                <a:ext uri="{FF2B5EF4-FFF2-40B4-BE49-F238E27FC236}">
                  <a16:creationId xmlns:a16="http://schemas.microsoft.com/office/drawing/2014/main" id="{7E7FE88D-65B6-4610-AB62-48BF1C392840}"/>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172" name="任意多边形: 形状 171">
            <a:hlinkClick r:id="rId6" action="ppaction://hlinksldjump"/>
            <a:extLst>
              <a:ext uri="{FF2B5EF4-FFF2-40B4-BE49-F238E27FC236}">
                <a16:creationId xmlns:a16="http://schemas.microsoft.com/office/drawing/2014/main" id="{C4114350-EAF1-4A49-A50D-074DCA7E3519}"/>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hlinkClick r:id="rId7" action="ppaction://hlinksldjump"/>
            <a:extLst>
              <a:ext uri="{FF2B5EF4-FFF2-40B4-BE49-F238E27FC236}">
                <a16:creationId xmlns:a16="http://schemas.microsoft.com/office/drawing/2014/main" id="{1DDA55F3-D1CF-41FF-9903-75D5AA6ED1EB}"/>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hlinkClick r:id="rId8" action="ppaction://hlinksldjump"/>
            <a:extLst>
              <a:ext uri="{FF2B5EF4-FFF2-40B4-BE49-F238E27FC236}">
                <a16:creationId xmlns:a16="http://schemas.microsoft.com/office/drawing/2014/main" id="{0F04B2BF-B656-4C19-B430-8B59010BB565}"/>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hlinkClick r:id="rId9" action="ppaction://hlinksldjump"/>
            <a:extLst>
              <a:ext uri="{FF2B5EF4-FFF2-40B4-BE49-F238E27FC236}">
                <a16:creationId xmlns:a16="http://schemas.microsoft.com/office/drawing/2014/main" id="{47EB94B1-A4B9-4BBE-88C6-C931F4F13489}"/>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hlinkClick r:id="rId10" action="ppaction://hlinksldjump"/>
            <a:extLst>
              <a:ext uri="{FF2B5EF4-FFF2-40B4-BE49-F238E27FC236}">
                <a16:creationId xmlns:a16="http://schemas.microsoft.com/office/drawing/2014/main" id="{0BB38B00-BF17-4D34-96FD-A5923A45F5BC}"/>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hlinkClick r:id="rId11" action="ppaction://hlinksldjump"/>
            <a:extLst>
              <a:ext uri="{FF2B5EF4-FFF2-40B4-BE49-F238E27FC236}">
                <a16:creationId xmlns:a16="http://schemas.microsoft.com/office/drawing/2014/main" id="{A18E57F6-C7A2-47C0-AC61-A5C331F9FF42}"/>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hlinkClick r:id="rId12" action="ppaction://hlinksldjump"/>
            <a:extLst>
              <a:ext uri="{FF2B5EF4-FFF2-40B4-BE49-F238E27FC236}">
                <a16:creationId xmlns:a16="http://schemas.microsoft.com/office/drawing/2014/main" id="{BC29A56E-9937-4580-AFCD-C2663781B4E2}"/>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hlinkClick r:id="rId13" action="ppaction://hlinksldjump"/>
            <a:extLst>
              <a:ext uri="{FF2B5EF4-FFF2-40B4-BE49-F238E27FC236}">
                <a16:creationId xmlns:a16="http://schemas.microsoft.com/office/drawing/2014/main" id="{E8D6CAF0-3299-41ED-90C2-76B59CCED066}"/>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hlinkClick r:id="rId14" action="ppaction://hlinksldjump"/>
            <a:extLst>
              <a:ext uri="{FF2B5EF4-FFF2-40B4-BE49-F238E27FC236}">
                <a16:creationId xmlns:a16="http://schemas.microsoft.com/office/drawing/2014/main" id="{FC2B45F3-486F-4995-90EF-0613BD5A9243}"/>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hlinkClick r:id="rId15" action="ppaction://hlinksldjump"/>
            <a:extLst>
              <a:ext uri="{FF2B5EF4-FFF2-40B4-BE49-F238E27FC236}">
                <a16:creationId xmlns:a16="http://schemas.microsoft.com/office/drawing/2014/main" id="{E1D088AE-AEE6-4038-BDAF-BF12CBE02C13}"/>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hlinkClick r:id="rId3" action="ppaction://hlinksldjump"/>
            <a:extLst>
              <a:ext uri="{FF2B5EF4-FFF2-40B4-BE49-F238E27FC236}">
                <a16:creationId xmlns:a16="http://schemas.microsoft.com/office/drawing/2014/main" id="{198D3F7B-A12E-4A0B-AD96-B342EB304231}"/>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hlinkClick r:id="rId16" action="ppaction://hlinksldjump"/>
            <a:extLst>
              <a:ext uri="{FF2B5EF4-FFF2-40B4-BE49-F238E27FC236}">
                <a16:creationId xmlns:a16="http://schemas.microsoft.com/office/drawing/2014/main" id="{C279B4EA-1160-465A-80B3-789251EDA9A6}"/>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2B623CCC-9E02-46CA-843D-E05617106D1A}"/>
              </a:ext>
            </a:extLst>
          </p:cNvPr>
          <p:cNvSpPr/>
          <p:nvPr/>
        </p:nvSpPr>
        <p:spPr>
          <a:xfrm>
            <a:off x="546465" y="438483"/>
            <a:ext cx="4224233" cy="584775"/>
          </a:xfrm>
          <a:prstGeom prst="rect">
            <a:avLst/>
          </a:prstGeom>
        </p:spPr>
        <p:txBody>
          <a:bodyPr wrap="none">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11. </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Camera：相机模式</a:t>
            </a:r>
          </a:p>
        </p:txBody>
      </p:sp>
      <p:pic>
        <p:nvPicPr>
          <p:cNvPr id="58" name="图片 57">
            <a:extLst>
              <a:ext uri="{FF2B5EF4-FFF2-40B4-BE49-F238E27FC236}">
                <a16:creationId xmlns:a16="http://schemas.microsoft.com/office/drawing/2014/main" id="{BB2C961E-53FC-4CC0-A74B-0BE004F5A3E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65848" y="562817"/>
            <a:ext cx="342005" cy="407933"/>
          </a:xfrm>
          <a:prstGeom prst="rect">
            <a:avLst/>
          </a:prstGeom>
        </p:spPr>
      </p:pic>
      <p:pic>
        <p:nvPicPr>
          <p:cNvPr id="59" name="图片 58">
            <a:extLst>
              <a:ext uri="{FF2B5EF4-FFF2-40B4-BE49-F238E27FC236}">
                <a16:creationId xmlns:a16="http://schemas.microsoft.com/office/drawing/2014/main" id="{201B053F-19E3-4764-BADE-9C2FBF46000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67617" y="561982"/>
            <a:ext cx="341055" cy="406800"/>
          </a:xfrm>
          <a:prstGeom prst="rect">
            <a:avLst/>
          </a:prstGeom>
        </p:spPr>
      </p:pic>
    </p:spTree>
    <p:extLst>
      <p:ext uri="{BB962C8B-B14F-4D97-AF65-F5344CB8AC3E}">
        <p14:creationId xmlns:p14="http://schemas.microsoft.com/office/powerpoint/2010/main" val="122971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1"/>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3"/>
                                        </p:tgtEl>
                                      </p:cBhvr>
                                      <p:by x="75000" y="75000"/>
                                    </p:animScale>
                                  </p:childTnLst>
                                </p:cTn>
                              </p:par>
                              <p:par>
                                <p:cTn id="9"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0" dur="1000" fill="hold"/>
                                        <p:tgtEl>
                                          <p:spTgt spid="51"/>
                                        </p:tgtEl>
                                        <p:attrNameLst>
                                          <p:attrName>ppt_x</p:attrName>
                                          <p:attrName>ppt_y</p:attrName>
                                        </p:attrNameLst>
                                      </p:cBhvr>
                                    </p:animMotion>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53"/>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300"/>
                                        <p:tgtEl>
                                          <p:spTgt spid="3"/>
                                        </p:tgtEl>
                                      </p:cBhvr>
                                    </p:animEffect>
                                    <p:anim calcmode="lin" valueType="num">
                                      <p:cBhvr>
                                        <p:cTn id="20" dur="300" fill="hold"/>
                                        <p:tgtEl>
                                          <p:spTgt spid="3"/>
                                        </p:tgtEl>
                                        <p:attrNameLst>
                                          <p:attrName>ppt_x</p:attrName>
                                        </p:attrNameLst>
                                      </p:cBhvr>
                                      <p:tavLst>
                                        <p:tav tm="0">
                                          <p:val>
                                            <p:strVal val="#ppt_x"/>
                                          </p:val>
                                        </p:tav>
                                        <p:tav tm="100000">
                                          <p:val>
                                            <p:strVal val="#ppt_x"/>
                                          </p:val>
                                        </p:tav>
                                      </p:tavLst>
                                    </p:anim>
                                    <p:anim calcmode="lin" valueType="num">
                                      <p:cBhvr>
                                        <p:cTn id="21"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4"/>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 calcmode="lin" valueType="num">
                                      <p:cBhvr>
                                        <p:cTn id="27" dur="200" fill="hold"/>
                                        <p:tgtEl>
                                          <p:spTgt spid="151"/>
                                        </p:tgtEl>
                                        <p:attrNameLst>
                                          <p:attrName>ppt_w</p:attrName>
                                        </p:attrNameLst>
                                      </p:cBhvr>
                                      <p:tavLst>
                                        <p:tav tm="0">
                                          <p:val>
                                            <p:fltVal val="0"/>
                                          </p:val>
                                        </p:tav>
                                        <p:tav tm="100000">
                                          <p:val>
                                            <p:strVal val="#ppt_w"/>
                                          </p:val>
                                        </p:tav>
                                      </p:tavLst>
                                    </p:anim>
                                    <p:anim calcmode="lin" valueType="num">
                                      <p:cBhvr>
                                        <p:cTn id="28" dur="200" fill="hold"/>
                                        <p:tgtEl>
                                          <p:spTgt spid="151"/>
                                        </p:tgtEl>
                                        <p:attrNameLst>
                                          <p:attrName>ppt_h</p:attrName>
                                        </p:attrNameLst>
                                      </p:cBhvr>
                                      <p:tavLst>
                                        <p:tav tm="0">
                                          <p:val>
                                            <p:fltVal val="0"/>
                                          </p:val>
                                        </p:tav>
                                        <p:tav tm="100000">
                                          <p:val>
                                            <p:strVal val="#ppt_h"/>
                                          </p:val>
                                        </p:tav>
                                      </p:tavLst>
                                    </p:anim>
                                    <p:animEffect transition="in" filter="fade">
                                      <p:cBhvr>
                                        <p:cTn id="29" dur="200"/>
                                        <p:tgtEl>
                                          <p:spTgt spid="151"/>
                                        </p:tgtEl>
                                      </p:cBhvr>
                                    </p:animEffect>
                                  </p:childTnLst>
                                </p:cTn>
                              </p:par>
                              <p:par>
                                <p:cTn id="30" presetID="53" presetClass="entr" presetSubtype="16"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200" fill="hold"/>
                                        <p:tgtEl>
                                          <p:spTgt spid="138"/>
                                        </p:tgtEl>
                                        <p:attrNameLst>
                                          <p:attrName>ppt_w</p:attrName>
                                        </p:attrNameLst>
                                      </p:cBhvr>
                                      <p:tavLst>
                                        <p:tav tm="0">
                                          <p:val>
                                            <p:fltVal val="0"/>
                                          </p:val>
                                        </p:tav>
                                        <p:tav tm="100000">
                                          <p:val>
                                            <p:strVal val="#ppt_w"/>
                                          </p:val>
                                        </p:tav>
                                      </p:tavLst>
                                    </p:anim>
                                    <p:anim calcmode="lin" valueType="num">
                                      <p:cBhvr>
                                        <p:cTn id="33" dur="200" fill="hold"/>
                                        <p:tgtEl>
                                          <p:spTgt spid="138"/>
                                        </p:tgtEl>
                                        <p:attrNameLst>
                                          <p:attrName>ppt_h</p:attrName>
                                        </p:attrNameLst>
                                      </p:cBhvr>
                                      <p:tavLst>
                                        <p:tav tm="0">
                                          <p:val>
                                            <p:fltVal val="0"/>
                                          </p:val>
                                        </p:tav>
                                        <p:tav tm="100000">
                                          <p:val>
                                            <p:strVal val="#ppt_h"/>
                                          </p:val>
                                        </p:tav>
                                      </p:tavLst>
                                    </p:anim>
                                    <p:animEffect transition="in" filter="fade">
                                      <p:cBhvr>
                                        <p:cTn id="34" dur="200"/>
                                        <p:tgtEl>
                                          <p:spTgt spid="138"/>
                                        </p:tgtEl>
                                      </p:cBhvr>
                                    </p:animEffect>
                                  </p:childTnLst>
                                </p:cTn>
                              </p:par>
                              <p:par>
                                <p:cTn id="35" presetID="8" presetClass="emph" presetSubtype="0" fill="hold" nodeType="withEffect">
                                  <p:stCondLst>
                                    <p:cond delay="0"/>
                                  </p:stCondLst>
                                  <p:childTnLst>
                                    <p:animRot by="10800000">
                                      <p:cBhvr>
                                        <p:cTn id="36" dur="200" fill="hold"/>
                                        <p:tgtEl>
                                          <p:spTgt spid="138"/>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p:cTn id="39" dur="200" fill="hold"/>
                                        <p:tgtEl>
                                          <p:spTgt spid="137"/>
                                        </p:tgtEl>
                                        <p:attrNameLst>
                                          <p:attrName>ppt_w</p:attrName>
                                        </p:attrNameLst>
                                      </p:cBhvr>
                                      <p:tavLst>
                                        <p:tav tm="0">
                                          <p:val>
                                            <p:fltVal val="0"/>
                                          </p:val>
                                        </p:tav>
                                        <p:tav tm="100000">
                                          <p:val>
                                            <p:strVal val="#ppt_w"/>
                                          </p:val>
                                        </p:tav>
                                      </p:tavLst>
                                    </p:anim>
                                    <p:anim calcmode="lin" valueType="num">
                                      <p:cBhvr>
                                        <p:cTn id="40" dur="200" fill="hold"/>
                                        <p:tgtEl>
                                          <p:spTgt spid="137"/>
                                        </p:tgtEl>
                                        <p:attrNameLst>
                                          <p:attrName>ppt_h</p:attrName>
                                        </p:attrNameLst>
                                      </p:cBhvr>
                                      <p:tavLst>
                                        <p:tav tm="0">
                                          <p:val>
                                            <p:fltVal val="0"/>
                                          </p:val>
                                        </p:tav>
                                        <p:tav tm="100000">
                                          <p:val>
                                            <p:strVal val="#ppt_h"/>
                                          </p:val>
                                        </p:tav>
                                      </p:tavLst>
                                    </p:anim>
                                    <p:animEffect transition="in" filter="fade">
                                      <p:cBhvr>
                                        <p:cTn id="41" dur="200"/>
                                        <p:tgtEl>
                                          <p:spTgt spid="137"/>
                                        </p:tgtEl>
                                      </p:cBhvr>
                                    </p:animEffect>
                                  </p:childTnLst>
                                </p:cTn>
                              </p:par>
                              <p:par>
                                <p:cTn id="42" presetID="8" presetClass="emph" presetSubtype="0" fill="hold" grpId="1" nodeType="withEffect">
                                  <p:stCondLst>
                                    <p:cond delay="0"/>
                                  </p:stCondLst>
                                  <p:childTnLst>
                                    <p:animRot by="10800000">
                                      <p:cBhvr>
                                        <p:cTn id="43" dur="200" fill="hold"/>
                                        <p:tgtEl>
                                          <p:spTgt spid="137"/>
                                        </p:tgtEl>
                                        <p:attrNameLst>
                                          <p:attrName>r</p:attrName>
                                        </p:attrNameLst>
                                      </p:cBhvr>
                                    </p:animRot>
                                  </p:childTnLst>
                                </p:cTn>
                              </p:par>
                              <p:par>
                                <p:cTn id="44" presetID="53" presetClass="exit" presetSubtype="32" fill="hold" nodeType="withEffect">
                                  <p:stCondLst>
                                    <p:cond delay="0"/>
                                  </p:stCondLst>
                                  <p:childTnLst>
                                    <p:anim calcmode="lin" valueType="num">
                                      <p:cBhvr>
                                        <p:cTn id="45" dur="200"/>
                                        <p:tgtEl>
                                          <p:spTgt spid="154"/>
                                        </p:tgtEl>
                                        <p:attrNameLst>
                                          <p:attrName>ppt_w</p:attrName>
                                        </p:attrNameLst>
                                      </p:cBhvr>
                                      <p:tavLst>
                                        <p:tav tm="0">
                                          <p:val>
                                            <p:strVal val="ppt_w"/>
                                          </p:val>
                                        </p:tav>
                                        <p:tav tm="100000">
                                          <p:val>
                                            <p:fltVal val="0"/>
                                          </p:val>
                                        </p:tav>
                                      </p:tavLst>
                                    </p:anim>
                                    <p:anim calcmode="lin" valueType="num">
                                      <p:cBhvr>
                                        <p:cTn id="46" dur="200"/>
                                        <p:tgtEl>
                                          <p:spTgt spid="154"/>
                                        </p:tgtEl>
                                        <p:attrNameLst>
                                          <p:attrName>ppt_h</p:attrName>
                                        </p:attrNameLst>
                                      </p:cBhvr>
                                      <p:tavLst>
                                        <p:tav tm="0">
                                          <p:val>
                                            <p:strVal val="ppt_h"/>
                                          </p:val>
                                        </p:tav>
                                        <p:tav tm="100000">
                                          <p:val>
                                            <p:fltVal val="0"/>
                                          </p:val>
                                        </p:tav>
                                      </p:tavLst>
                                    </p:anim>
                                    <p:animEffect transition="out" filter="fade">
                                      <p:cBhvr>
                                        <p:cTn id="47" dur="200"/>
                                        <p:tgtEl>
                                          <p:spTgt spid="154"/>
                                        </p:tgtEl>
                                      </p:cBhvr>
                                    </p:animEffect>
                                    <p:set>
                                      <p:cBhvr>
                                        <p:cTn id="48" dur="1" fill="hold">
                                          <p:stCondLst>
                                            <p:cond delay="199"/>
                                          </p:stCondLst>
                                        </p:cTn>
                                        <p:tgtEl>
                                          <p:spTgt spid="154"/>
                                        </p:tgtEl>
                                        <p:attrNameLst>
                                          <p:attrName>style.visibility</p:attrName>
                                        </p:attrNameLst>
                                      </p:cBhvr>
                                      <p:to>
                                        <p:strVal val="hidden"/>
                                      </p:to>
                                    </p:set>
                                  </p:childTnLst>
                                </p:cTn>
                              </p:par>
                            </p:childTnLst>
                          </p:cTn>
                        </p:par>
                        <p:par>
                          <p:cTn id="49" fill="hold">
                            <p:stCondLst>
                              <p:cond delay="200"/>
                            </p:stCondLst>
                            <p:childTnLst>
                              <p:par>
                                <p:cTn id="50" presetID="1" presetClass="exit" presetSubtype="0" fill="hold" nodeType="afterEffect">
                                  <p:stCondLst>
                                    <p:cond delay="0"/>
                                  </p:stCondLst>
                                  <p:childTnLst>
                                    <p:set>
                                      <p:cBhvr>
                                        <p:cTn id="51" dur="1" fill="hold">
                                          <p:stCondLst>
                                            <p:cond delay="0"/>
                                          </p:stCondLst>
                                        </p:cTn>
                                        <p:tgtEl>
                                          <p:spTgt spid="138"/>
                                        </p:tgtEl>
                                        <p:attrNameLst>
                                          <p:attrName>style.visibility</p:attrName>
                                        </p:attrNameLst>
                                      </p:cBhvr>
                                      <p:to>
                                        <p:strVal val="hidden"/>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3"/>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79" restart="whenNotActive" fill="hold" evtFilter="cancelBubble" nodeType="interactiveSeq">
                <p:stCondLst>
                  <p:cond evt="onClick" delay="0">
                    <p:tgtEl>
                      <p:spTgt spid="151"/>
                    </p:tgtEl>
                  </p:cond>
                </p:stCondLst>
                <p:endSync evt="end" delay="0">
                  <p:rtn val="all"/>
                </p:endSync>
                <p:childTnLst>
                  <p:par>
                    <p:cTn id="80" fill="hold">
                      <p:stCondLst>
                        <p:cond delay="0"/>
                      </p:stCondLst>
                      <p:childTnLst>
                        <p:par>
                          <p:cTn id="81" fill="hold">
                            <p:stCondLst>
                              <p:cond delay="0"/>
                            </p:stCondLst>
                            <p:childTnLst>
                              <p:par>
                                <p:cTn id="82" presetID="53" presetClass="exit" presetSubtype="32" fill="hold" nodeType="withEffect">
                                  <p:stCondLst>
                                    <p:cond delay="0"/>
                                  </p:stCondLst>
                                  <p:childTnLst>
                                    <p:anim calcmode="lin" valueType="num">
                                      <p:cBhvr>
                                        <p:cTn id="83" dur="200"/>
                                        <p:tgtEl>
                                          <p:spTgt spid="138"/>
                                        </p:tgtEl>
                                        <p:attrNameLst>
                                          <p:attrName>ppt_w</p:attrName>
                                        </p:attrNameLst>
                                      </p:cBhvr>
                                      <p:tavLst>
                                        <p:tav tm="0">
                                          <p:val>
                                            <p:strVal val="ppt_w"/>
                                          </p:val>
                                        </p:tav>
                                        <p:tav tm="100000">
                                          <p:val>
                                            <p:fltVal val="0"/>
                                          </p:val>
                                        </p:tav>
                                      </p:tavLst>
                                    </p:anim>
                                    <p:anim calcmode="lin" valueType="num">
                                      <p:cBhvr>
                                        <p:cTn id="84" dur="200"/>
                                        <p:tgtEl>
                                          <p:spTgt spid="138"/>
                                        </p:tgtEl>
                                        <p:attrNameLst>
                                          <p:attrName>ppt_h</p:attrName>
                                        </p:attrNameLst>
                                      </p:cBhvr>
                                      <p:tavLst>
                                        <p:tav tm="0">
                                          <p:val>
                                            <p:strVal val="ppt_h"/>
                                          </p:val>
                                        </p:tav>
                                        <p:tav tm="100000">
                                          <p:val>
                                            <p:fltVal val="0"/>
                                          </p:val>
                                        </p:tav>
                                      </p:tavLst>
                                    </p:anim>
                                    <p:animEffect transition="out" filter="fade">
                                      <p:cBhvr>
                                        <p:cTn id="85" dur="200"/>
                                        <p:tgtEl>
                                          <p:spTgt spid="138"/>
                                        </p:tgtEl>
                                      </p:cBhvr>
                                    </p:animEffect>
                                    <p:set>
                                      <p:cBhvr>
                                        <p:cTn id="86" dur="1" fill="hold">
                                          <p:stCondLst>
                                            <p:cond delay="199"/>
                                          </p:stCondLst>
                                        </p:cTn>
                                        <p:tgtEl>
                                          <p:spTgt spid="138"/>
                                        </p:tgtEl>
                                        <p:attrNameLst>
                                          <p:attrName>style.visibility</p:attrName>
                                        </p:attrNameLst>
                                      </p:cBhvr>
                                      <p:to>
                                        <p:strVal val="hidden"/>
                                      </p:to>
                                    </p:set>
                                  </p:childTnLst>
                                </p:cTn>
                              </p:par>
                              <p:par>
                                <p:cTn id="87" presetID="8" presetClass="emph" presetSubtype="0" fill="hold" nodeType="withEffect">
                                  <p:stCondLst>
                                    <p:cond delay="0"/>
                                  </p:stCondLst>
                                  <p:childTnLst>
                                    <p:animRot by="10800000">
                                      <p:cBhvr>
                                        <p:cTn id="88" dur="200" fill="hold"/>
                                        <p:tgtEl>
                                          <p:spTgt spid="138"/>
                                        </p:tgtEl>
                                        <p:attrNameLst>
                                          <p:attrName>r</p:attrName>
                                        </p:attrNameLst>
                                      </p:cBhvr>
                                    </p:animRot>
                                  </p:childTnLst>
                                </p:cTn>
                              </p:par>
                              <p:par>
                                <p:cTn id="89" presetID="53" presetClass="exit" presetSubtype="32" fill="hold" grpId="2" nodeType="withEffect">
                                  <p:stCondLst>
                                    <p:cond delay="0"/>
                                  </p:stCondLst>
                                  <p:childTnLst>
                                    <p:anim calcmode="lin" valueType="num">
                                      <p:cBhvr>
                                        <p:cTn id="90" dur="200"/>
                                        <p:tgtEl>
                                          <p:spTgt spid="137"/>
                                        </p:tgtEl>
                                        <p:attrNameLst>
                                          <p:attrName>ppt_w</p:attrName>
                                        </p:attrNameLst>
                                      </p:cBhvr>
                                      <p:tavLst>
                                        <p:tav tm="0">
                                          <p:val>
                                            <p:strVal val="ppt_w"/>
                                          </p:val>
                                        </p:tav>
                                        <p:tav tm="100000">
                                          <p:val>
                                            <p:fltVal val="0"/>
                                          </p:val>
                                        </p:tav>
                                      </p:tavLst>
                                    </p:anim>
                                    <p:anim calcmode="lin" valueType="num">
                                      <p:cBhvr>
                                        <p:cTn id="91" dur="200"/>
                                        <p:tgtEl>
                                          <p:spTgt spid="137"/>
                                        </p:tgtEl>
                                        <p:attrNameLst>
                                          <p:attrName>ppt_h</p:attrName>
                                        </p:attrNameLst>
                                      </p:cBhvr>
                                      <p:tavLst>
                                        <p:tav tm="0">
                                          <p:val>
                                            <p:strVal val="ppt_h"/>
                                          </p:val>
                                        </p:tav>
                                        <p:tav tm="100000">
                                          <p:val>
                                            <p:fltVal val="0"/>
                                          </p:val>
                                        </p:tav>
                                      </p:tavLst>
                                    </p:anim>
                                    <p:animEffect transition="out" filter="fade">
                                      <p:cBhvr>
                                        <p:cTn id="92" dur="200"/>
                                        <p:tgtEl>
                                          <p:spTgt spid="137"/>
                                        </p:tgtEl>
                                      </p:cBhvr>
                                    </p:animEffect>
                                    <p:set>
                                      <p:cBhvr>
                                        <p:cTn id="93" dur="1" fill="hold">
                                          <p:stCondLst>
                                            <p:cond delay="199"/>
                                          </p:stCondLst>
                                        </p:cTn>
                                        <p:tgtEl>
                                          <p:spTgt spid="137"/>
                                        </p:tgtEl>
                                        <p:attrNameLst>
                                          <p:attrName>style.visibility</p:attrName>
                                        </p:attrNameLst>
                                      </p:cBhvr>
                                      <p:to>
                                        <p:strVal val="hidden"/>
                                      </p:to>
                                    </p:set>
                                  </p:childTnLst>
                                </p:cTn>
                              </p:par>
                              <p:par>
                                <p:cTn id="94" presetID="8" presetClass="emph" presetSubtype="0" fill="hold" grpId="3" nodeType="withEffect">
                                  <p:stCondLst>
                                    <p:cond delay="0"/>
                                  </p:stCondLst>
                                  <p:childTnLst>
                                    <p:animRot by="10800000">
                                      <p:cBhvr>
                                        <p:cTn id="95" dur="200" fill="hold"/>
                                        <p:tgtEl>
                                          <p:spTgt spid="137"/>
                                        </p:tgtEl>
                                        <p:attrNameLst>
                                          <p:attrName>r</p:attrName>
                                        </p:attrNameLst>
                                      </p:cBhvr>
                                    </p:animRot>
                                  </p:childTnLst>
                                </p:cTn>
                              </p:par>
                              <p:par>
                                <p:cTn id="96" presetID="1" presetClass="exit" presetSubtype="0" fill="hold" nodeType="withEffect">
                                  <p:stCondLst>
                                    <p:cond delay="0"/>
                                  </p:stCondLst>
                                  <p:childTnLst>
                                    <p:set>
                                      <p:cBhvr>
                                        <p:cTn id="97" dur="1" fill="hold">
                                          <p:stCondLst>
                                            <p:cond delay="0"/>
                                          </p:stCondLst>
                                        </p:cTn>
                                        <p:tgtEl>
                                          <p:spTgt spid="15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72"/>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7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5"/>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7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7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8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8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183"/>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200"/>
                                        <p:tgtEl>
                                          <p:spTgt spid="151"/>
                                        </p:tgtEl>
                                        <p:attrNameLst>
                                          <p:attrName>ppt_w</p:attrName>
                                        </p:attrNameLst>
                                      </p:cBhvr>
                                      <p:tavLst>
                                        <p:tav tm="0">
                                          <p:val>
                                            <p:strVal val="ppt_w"/>
                                          </p:val>
                                        </p:tav>
                                        <p:tav tm="100000">
                                          <p:val>
                                            <p:fltVal val="0"/>
                                          </p:val>
                                        </p:tav>
                                      </p:tavLst>
                                    </p:anim>
                                    <p:anim calcmode="lin" valueType="num">
                                      <p:cBhvr>
                                        <p:cTn id="124" dur="200"/>
                                        <p:tgtEl>
                                          <p:spTgt spid="151"/>
                                        </p:tgtEl>
                                        <p:attrNameLst>
                                          <p:attrName>ppt_h</p:attrName>
                                        </p:attrNameLst>
                                      </p:cBhvr>
                                      <p:tavLst>
                                        <p:tav tm="0">
                                          <p:val>
                                            <p:strVal val="ppt_h"/>
                                          </p:val>
                                        </p:tav>
                                        <p:tav tm="100000">
                                          <p:val>
                                            <p:fltVal val="0"/>
                                          </p:val>
                                        </p:tav>
                                      </p:tavLst>
                                    </p:anim>
                                    <p:animEffect transition="out" filter="fade">
                                      <p:cBhvr>
                                        <p:cTn id="125" dur="200"/>
                                        <p:tgtEl>
                                          <p:spTgt spid="151"/>
                                        </p:tgtEl>
                                      </p:cBhvr>
                                    </p:animEffect>
                                    <p:set>
                                      <p:cBhvr>
                                        <p:cTn id="126" dur="1" fill="hold">
                                          <p:stCondLst>
                                            <p:cond delay="199"/>
                                          </p:stCondLst>
                                        </p:cTn>
                                        <p:tgtEl>
                                          <p:spTgt spid="151"/>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154"/>
                                        </p:tgtEl>
                                        <p:attrNameLst>
                                          <p:attrName>style.visibility</p:attrName>
                                        </p:attrNameLst>
                                      </p:cBhvr>
                                      <p:to>
                                        <p:strVal val="visible"/>
                                      </p:to>
                                    </p:set>
                                    <p:anim calcmode="lin" valueType="num">
                                      <p:cBhvr>
                                        <p:cTn id="129" dur="200" fill="hold"/>
                                        <p:tgtEl>
                                          <p:spTgt spid="154"/>
                                        </p:tgtEl>
                                        <p:attrNameLst>
                                          <p:attrName>ppt_w</p:attrName>
                                        </p:attrNameLst>
                                      </p:cBhvr>
                                      <p:tavLst>
                                        <p:tav tm="0">
                                          <p:val>
                                            <p:fltVal val="0"/>
                                          </p:val>
                                        </p:tav>
                                        <p:tav tm="100000">
                                          <p:val>
                                            <p:strVal val="#ppt_w"/>
                                          </p:val>
                                        </p:tav>
                                      </p:tavLst>
                                    </p:anim>
                                    <p:anim calcmode="lin" valueType="num">
                                      <p:cBhvr>
                                        <p:cTn id="130" dur="200" fill="hold"/>
                                        <p:tgtEl>
                                          <p:spTgt spid="154"/>
                                        </p:tgtEl>
                                        <p:attrNameLst>
                                          <p:attrName>ppt_h</p:attrName>
                                        </p:attrNameLst>
                                      </p:cBhvr>
                                      <p:tavLst>
                                        <p:tav tm="0">
                                          <p:val>
                                            <p:fltVal val="0"/>
                                          </p:val>
                                        </p:tav>
                                        <p:tav tm="100000">
                                          <p:val>
                                            <p:strVal val="#ppt_h"/>
                                          </p:val>
                                        </p:tav>
                                      </p:tavLst>
                                    </p:anim>
                                    <p:animEffect transition="in" filter="fade">
                                      <p:cBhvr>
                                        <p:cTn id="131" dur="200"/>
                                        <p:tgtEl>
                                          <p:spTgt spid="154"/>
                                        </p:tgtEl>
                                      </p:cBhvr>
                                    </p:animEffect>
                                  </p:childTnLst>
                                </p:cTn>
                              </p:par>
                            </p:childTnLst>
                          </p:cTn>
                        </p:par>
                      </p:childTnLst>
                    </p:cTn>
                  </p:par>
                </p:childTnLst>
              </p:cTn>
              <p:nextCondLst>
                <p:cond evt="onClick" delay="0">
                  <p:tgtEl>
                    <p:spTgt spid="151"/>
                  </p:tgtEl>
                </p:cond>
              </p:nextCondLst>
            </p:seq>
            <p:seq concurrent="1" nextAc="seek">
              <p:cTn id="132" restart="whenNotActive" fill="hold" evtFilter="cancelBubble" nodeType="interactiveSeq">
                <p:stCondLst>
                  <p:cond evt="onClick" delay="0">
                    <p:tgtEl>
                      <p:spTgt spid="58"/>
                    </p:tgtEl>
                  </p:cond>
                </p:stCondLst>
                <p:endSync evt="end" delay="0">
                  <p:rtn val="all"/>
                </p:endSync>
                <p:childTnLst>
                  <p:par>
                    <p:cTn id="133" fill="hold">
                      <p:stCondLst>
                        <p:cond delay="0"/>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57"/>
                                        </p:tgtEl>
                                        <p:attrNameLst>
                                          <p:attrName>style.visibility</p:attrName>
                                        </p:attrNameLst>
                                      </p:cBhvr>
                                      <p:to>
                                        <p:strVal val="visible"/>
                                      </p:to>
                                    </p:set>
                                    <p:anim calcmode="lin" valueType="num">
                                      <p:cBhvr>
                                        <p:cTn id="137" dur="200" fill="hold"/>
                                        <p:tgtEl>
                                          <p:spTgt spid="57"/>
                                        </p:tgtEl>
                                        <p:attrNameLst>
                                          <p:attrName>ppt_w</p:attrName>
                                        </p:attrNameLst>
                                      </p:cBhvr>
                                      <p:tavLst>
                                        <p:tav tm="0">
                                          <p:val>
                                            <p:fltVal val="0"/>
                                          </p:val>
                                        </p:tav>
                                        <p:tav tm="100000">
                                          <p:val>
                                            <p:strVal val="#ppt_w"/>
                                          </p:val>
                                        </p:tav>
                                      </p:tavLst>
                                    </p:anim>
                                    <p:anim calcmode="lin" valueType="num">
                                      <p:cBhvr>
                                        <p:cTn id="138" dur="200" fill="hold"/>
                                        <p:tgtEl>
                                          <p:spTgt spid="57"/>
                                        </p:tgtEl>
                                        <p:attrNameLst>
                                          <p:attrName>ppt_h</p:attrName>
                                        </p:attrNameLst>
                                      </p:cBhvr>
                                      <p:tavLst>
                                        <p:tav tm="0">
                                          <p:val>
                                            <p:fltVal val="0"/>
                                          </p:val>
                                        </p:tav>
                                        <p:tav tm="100000">
                                          <p:val>
                                            <p:strVal val="#ppt_h"/>
                                          </p:val>
                                        </p:tav>
                                      </p:tavLst>
                                    </p:anim>
                                    <p:animEffect transition="in" filter="fade">
                                      <p:cBhvr>
                                        <p:cTn id="139" dur="200"/>
                                        <p:tgtEl>
                                          <p:spTgt spid="57"/>
                                        </p:tgtEl>
                                      </p:cBhvr>
                                    </p:animEffect>
                                  </p:childTnLst>
                                </p:cTn>
                              </p:par>
                              <p:par>
                                <p:cTn id="140" presetID="1" presetClass="exit" presetSubtype="0" fill="hold" nodeType="withEffect">
                                  <p:stCondLst>
                                    <p:cond delay="0"/>
                                  </p:stCondLst>
                                  <p:childTnLst>
                                    <p:set>
                                      <p:cBhvr>
                                        <p:cTn id="141" dur="1" fill="hold">
                                          <p:stCondLst>
                                            <p:cond delay="0"/>
                                          </p:stCondLst>
                                        </p:cTn>
                                        <p:tgtEl>
                                          <p:spTgt spid="58"/>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59"/>
                                        </p:tgtEl>
                                        <p:attrNameLst>
                                          <p:attrName>style.visibility</p:attrName>
                                        </p:attrNameLst>
                                      </p:cBhvr>
                                      <p:to>
                                        <p:strVal val="visible"/>
                                      </p:to>
                                    </p:set>
                                  </p:childTnLst>
                                </p:cTn>
                              </p:par>
                            </p:childTnLst>
                          </p:cTn>
                        </p:par>
                      </p:childTnLst>
                    </p:cTn>
                  </p:par>
                </p:childTnLst>
              </p:cTn>
              <p:nextCondLst>
                <p:cond evt="onClick" delay="0">
                  <p:tgtEl>
                    <p:spTgt spid="58"/>
                  </p:tgtEl>
                </p:cond>
              </p:nextCondLst>
            </p:seq>
            <p:seq concurrent="1" nextAc="seek">
              <p:cTn id="144" restart="whenNotActive" fill="hold" evtFilter="cancelBubble" nodeType="interactiveSeq">
                <p:stCondLst>
                  <p:cond evt="onClick" delay="0">
                    <p:tgtEl>
                      <p:spTgt spid="59"/>
                    </p:tgtEl>
                  </p:cond>
                </p:stCondLst>
                <p:endSync evt="end" delay="0">
                  <p:rtn val="all"/>
                </p:endSync>
                <p:childTnLst>
                  <p:par>
                    <p:cTn id="145" fill="hold">
                      <p:stCondLst>
                        <p:cond delay="0"/>
                      </p:stCondLst>
                      <p:childTnLst>
                        <p:par>
                          <p:cTn id="146" fill="hold">
                            <p:stCondLst>
                              <p:cond delay="0"/>
                            </p:stCondLst>
                            <p:childTnLst>
                              <p:par>
                                <p:cTn id="147" presetID="53" presetClass="exit" presetSubtype="32" fill="hold" nodeType="clickEffect">
                                  <p:stCondLst>
                                    <p:cond delay="0"/>
                                  </p:stCondLst>
                                  <p:childTnLst>
                                    <p:anim calcmode="lin" valueType="num">
                                      <p:cBhvr>
                                        <p:cTn id="148" dur="200"/>
                                        <p:tgtEl>
                                          <p:spTgt spid="57"/>
                                        </p:tgtEl>
                                        <p:attrNameLst>
                                          <p:attrName>ppt_w</p:attrName>
                                        </p:attrNameLst>
                                      </p:cBhvr>
                                      <p:tavLst>
                                        <p:tav tm="0">
                                          <p:val>
                                            <p:strVal val="ppt_w"/>
                                          </p:val>
                                        </p:tav>
                                        <p:tav tm="100000">
                                          <p:val>
                                            <p:fltVal val="0"/>
                                          </p:val>
                                        </p:tav>
                                      </p:tavLst>
                                    </p:anim>
                                    <p:anim calcmode="lin" valueType="num">
                                      <p:cBhvr>
                                        <p:cTn id="149" dur="200"/>
                                        <p:tgtEl>
                                          <p:spTgt spid="57"/>
                                        </p:tgtEl>
                                        <p:attrNameLst>
                                          <p:attrName>ppt_h</p:attrName>
                                        </p:attrNameLst>
                                      </p:cBhvr>
                                      <p:tavLst>
                                        <p:tav tm="0">
                                          <p:val>
                                            <p:strVal val="ppt_h"/>
                                          </p:val>
                                        </p:tav>
                                        <p:tav tm="100000">
                                          <p:val>
                                            <p:fltVal val="0"/>
                                          </p:val>
                                        </p:tav>
                                      </p:tavLst>
                                    </p:anim>
                                    <p:animEffect transition="out" filter="fade">
                                      <p:cBhvr>
                                        <p:cTn id="150" dur="200"/>
                                        <p:tgtEl>
                                          <p:spTgt spid="57"/>
                                        </p:tgtEl>
                                      </p:cBhvr>
                                    </p:animEffect>
                                    <p:set>
                                      <p:cBhvr>
                                        <p:cTn id="151" dur="1" fill="hold">
                                          <p:stCondLst>
                                            <p:cond delay="199"/>
                                          </p:stCondLst>
                                        </p:cTn>
                                        <p:tgtEl>
                                          <p:spTgt spid="57"/>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59"/>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58"/>
                                        </p:tgtEl>
                                        <p:attrNameLst>
                                          <p:attrName>style.visibility</p:attrName>
                                        </p:attrNameLst>
                                      </p:cBhvr>
                                      <p:to>
                                        <p:strVal val="visible"/>
                                      </p:to>
                                    </p:set>
                                  </p:childTnLst>
                                </p:cTn>
                              </p:par>
                            </p:childTnLst>
                          </p:cTn>
                        </p:par>
                      </p:childTnLst>
                    </p:cTn>
                  </p:par>
                </p:childTnLst>
              </p:cTn>
              <p:nextCondLst>
                <p:cond evt="onClick" delay="0">
                  <p:tgtEl>
                    <p:spTgt spid="59"/>
                  </p:tgtEl>
                </p:cond>
              </p:nextCondLst>
            </p:seq>
          </p:childTnLst>
        </p:cTn>
      </p:par>
    </p:tnLst>
    <p:bldLst>
      <p:bldP spid="3" grpId="0"/>
      <p:bldP spid="51" grpId="0" animBg="1"/>
      <p:bldP spid="51" grpId="1" animBg="1"/>
      <p:bldP spid="53" grpId="0" animBg="1"/>
      <p:bldP spid="53" grpId="1" animBg="1"/>
      <p:bldP spid="137" grpId="0" animBg="1"/>
      <p:bldP spid="137" grpId="1" animBg="1"/>
      <p:bldP spid="137" grpId="2" animBg="1"/>
      <p:bldP spid="137" grpId="3"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9A5966C-5540-414E-8B40-E6B45857970F}"/>
              </a:ext>
            </a:extLst>
          </p:cNvPr>
          <p:cNvSpPr/>
          <p:nvPr/>
        </p:nvSpPr>
        <p:spPr>
          <a:xfrm>
            <a:off x="1104247" y="1909297"/>
            <a:ext cx="10362512" cy="3277116"/>
          </a:xfrm>
          <a:prstGeom prst="rect">
            <a:avLst/>
          </a:prstGeom>
        </p:spPr>
        <p:txBody>
          <a:bodyPr wrap="square">
            <a:spAutoFit/>
          </a:bodyPr>
          <a:lstStyle/>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允许使用直接操作界面组件动态指定数据选择和筛选条件</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创建一个或多个绑定到通用查询关键字的小部件，并在发生交互时自动更新</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示例：</a:t>
            </a:r>
            <a:r>
              <a:rPr lang="zh-CN" altLang="zh-CN" sz="2000" dirty="0">
                <a:effectLst>
                  <a:outerShdw blurRad="38100" dist="38100" dir="2700000" algn="tl">
                    <a:srgbClr val="000000">
                      <a:alpha val="43137"/>
                    </a:srgbClr>
                  </a:outerShdw>
                </a:effectLst>
              </a:rPr>
              <a:t>大多数信息可视化框架都提供了对动态查询的支持（文中未给出具体例子）</a:t>
            </a:r>
          </a:p>
          <a:p>
            <a:pPr lvl="1" algn="just">
              <a:lnSpc>
                <a:spcPct val="150000"/>
              </a:lnSpc>
              <a:spcAft>
                <a:spcPts val="0"/>
              </a:spcAft>
            </a:pPr>
            <a:endParaRPr lang="en-US" altLang="zh-CN" sz="2000" dirty="0">
              <a:solidFill>
                <a:srgbClr val="C00000"/>
              </a:solidFill>
              <a:effectLst>
                <a:outerShdw blurRad="38100" dist="38100" dir="2700000" algn="tl">
                  <a:srgbClr val="000000">
                    <a:alpha val="43137"/>
                  </a:srgbClr>
                </a:outerShdw>
              </a:effectLst>
            </a:endParaRPr>
          </a:p>
          <a:p>
            <a:pPr lvl="1" algn="just">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与表达式模式结合实现动态更新</a:t>
            </a:r>
          </a:p>
        </p:txBody>
      </p:sp>
      <p:pic>
        <p:nvPicPr>
          <p:cNvPr id="58" name="图片 57">
            <a:extLst>
              <a:ext uri="{FF2B5EF4-FFF2-40B4-BE49-F238E27FC236}">
                <a16:creationId xmlns:a16="http://schemas.microsoft.com/office/drawing/2014/main" id="{271F2943-7703-4631-B11C-E6752AC50F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81033" y="1828405"/>
            <a:ext cx="7788592" cy="3804405"/>
          </a:xfrm>
          <a:prstGeom prst="rect">
            <a:avLst/>
          </a:prstGeom>
          <a:noFill/>
          <a:ln w="25400" cap="sq">
            <a:noFill/>
            <a:miter lim="800000"/>
          </a:ln>
          <a:effectLst/>
        </p:spPr>
      </p:pic>
      <p:sp>
        <p:nvSpPr>
          <p:cNvPr id="18" name="矩形 17">
            <a:extLst>
              <a:ext uri="{FF2B5EF4-FFF2-40B4-BE49-F238E27FC236}">
                <a16:creationId xmlns:a16="http://schemas.microsoft.com/office/drawing/2014/main" id="{C9ADE658-DD8C-468F-A6E4-D7A0595958A9}"/>
              </a:ext>
            </a:extLst>
          </p:cNvPr>
          <p:cNvSpPr/>
          <p:nvPr/>
        </p:nvSpPr>
        <p:spPr>
          <a:xfrm>
            <a:off x="201600" y="126000"/>
            <a:ext cx="11861800" cy="6565900"/>
          </a:xfrm>
          <a:prstGeom prst="rect">
            <a:avLst/>
          </a:prstGeom>
          <a:noFill/>
          <a:ln w="34925">
            <a:solidFill>
              <a:srgbClr val="FF00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C3FFE992-4E42-451B-A1A6-3CE063D15DBD}"/>
              </a:ext>
            </a:extLst>
          </p:cNvPr>
          <p:cNvSpPr/>
          <p:nvPr/>
        </p:nvSpPr>
        <p:spPr>
          <a:xfrm>
            <a:off x="410542" y="6279839"/>
            <a:ext cx="227397" cy="227397"/>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F43526A9-5D6B-45AB-8297-48F3E68B7AA9}"/>
              </a:ext>
            </a:extLst>
          </p:cNvPr>
          <p:cNvSpPr/>
          <p:nvPr/>
        </p:nvSpPr>
        <p:spPr>
          <a:xfrm>
            <a:off x="782117" y="6279839"/>
            <a:ext cx="227397" cy="2273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8BAEF280-D7B0-4A11-9375-69FA568B1CD8}"/>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5860BD43-040E-4B92-8C2E-6715A94A16EC}"/>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39" name="空心弧 138">
              <a:extLst>
                <a:ext uri="{FF2B5EF4-FFF2-40B4-BE49-F238E27FC236}">
                  <a16:creationId xmlns:a16="http://schemas.microsoft.com/office/drawing/2014/main" id="{5ABB319C-0235-4336-8342-A977AD190562}"/>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空心弧 139">
              <a:extLst>
                <a:ext uri="{FF2B5EF4-FFF2-40B4-BE49-F238E27FC236}">
                  <a16:creationId xmlns:a16="http://schemas.microsoft.com/office/drawing/2014/main" id="{5E701690-F839-426E-BE7B-DC30FD9EEE84}"/>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空心弧 140">
              <a:extLst>
                <a:ext uri="{FF2B5EF4-FFF2-40B4-BE49-F238E27FC236}">
                  <a16:creationId xmlns:a16="http://schemas.microsoft.com/office/drawing/2014/main" id="{F8F4C4C2-C0DC-47D2-992F-A7718642F9CE}"/>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空心弧 141">
              <a:extLst>
                <a:ext uri="{FF2B5EF4-FFF2-40B4-BE49-F238E27FC236}">
                  <a16:creationId xmlns:a16="http://schemas.microsoft.com/office/drawing/2014/main" id="{312F16A9-A65F-45F6-A9A6-BB5B862D4ABB}"/>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空心弧 142">
              <a:extLst>
                <a:ext uri="{FF2B5EF4-FFF2-40B4-BE49-F238E27FC236}">
                  <a16:creationId xmlns:a16="http://schemas.microsoft.com/office/drawing/2014/main" id="{77757F87-C4E4-47F9-989E-0CF64D466806}"/>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空心弧 143">
              <a:extLst>
                <a:ext uri="{FF2B5EF4-FFF2-40B4-BE49-F238E27FC236}">
                  <a16:creationId xmlns:a16="http://schemas.microsoft.com/office/drawing/2014/main" id="{3052439E-30C1-4992-81AE-80E1009D4BE3}"/>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空心弧 144">
              <a:extLst>
                <a:ext uri="{FF2B5EF4-FFF2-40B4-BE49-F238E27FC236}">
                  <a16:creationId xmlns:a16="http://schemas.microsoft.com/office/drawing/2014/main" id="{400F2CAE-F15F-45EF-BABF-D3BD3517BC71}"/>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空心弧 145">
              <a:extLst>
                <a:ext uri="{FF2B5EF4-FFF2-40B4-BE49-F238E27FC236}">
                  <a16:creationId xmlns:a16="http://schemas.microsoft.com/office/drawing/2014/main" id="{AC3DE5A0-8FA3-4B01-B024-BE7DD0CBDB3F}"/>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7" name="空心弧 146">
              <a:extLst>
                <a:ext uri="{FF2B5EF4-FFF2-40B4-BE49-F238E27FC236}">
                  <a16:creationId xmlns:a16="http://schemas.microsoft.com/office/drawing/2014/main" id="{3EDF77F1-6AFA-487A-BCF4-DAB85B504978}"/>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空心弧 147">
              <a:extLst>
                <a:ext uri="{FF2B5EF4-FFF2-40B4-BE49-F238E27FC236}">
                  <a16:creationId xmlns:a16="http://schemas.microsoft.com/office/drawing/2014/main" id="{FE17B22E-63E9-4005-A0E6-434C4762F392}"/>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空心弧 148">
              <a:extLst>
                <a:ext uri="{FF2B5EF4-FFF2-40B4-BE49-F238E27FC236}">
                  <a16:creationId xmlns:a16="http://schemas.microsoft.com/office/drawing/2014/main" id="{3EF9DEBF-9B81-4FB0-8EAE-98E0F9BA31C2}"/>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空心弧 149">
              <a:extLst>
                <a:ext uri="{FF2B5EF4-FFF2-40B4-BE49-F238E27FC236}">
                  <a16:creationId xmlns:a16="http://schemas.microsoft.com/office/drawing/2014/main" id="{0BD0E291-CE4C-47F9-B846-6895506F91B7}"/>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1" name="组合 150">
            <a:extLst>
              <a:ext uri="{FF2B5EF4-FFF2-40B4-BE49-F238E27FC236}">
                <a16:creationId xmlns:a16="http://schemas.microsoft.com/office/drawing/2014/main" id="{56ED56E3-7059-473E-AB97-B144A994228E}"/>
              </a:ext>
            </a:extLst>
          </p:cNvPr>
          <p:cNvGrpSpPr/>
          <p:nvPr/>
        </p:nvGrpSpPr>
        <p:grpSpPr>
          <a:xfrm>
            <a:off x="10591138" y="991157"/>
            <a:ext cx="638730" cy="638730"/>
            <a:chOff x="7520491" y="2335546"/>
            <a:chExt cx="907364" cy="907364"/>
          </a:xfrm>
        </p:grpSpPr>
        <p:pic>
          <p:nvPicPr>
            <p:cNvPr id="152" name="图片 151">
              <a:hlinkClick r:id="rId3" action="ppaction://hlinksldjump"/>
              <a:extLst>
                <a:ext uri="{FF2B5EF4-FFF2-40B4-BE49-F238E27FC236}">
                  <a16:creationId xmlns:a16="http://schemas.microsoft.com/office/drawing/2014/main" id="{A10CA46C-E793-499C-B110-96583389B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153" name="直接箭头连接符 152">
              <a:extLst>
                <a:ext uri="{FF2B5EF4-FFF2-40B4-BE49-F238E27FC236}">
                  <a16:creationId xmlns:a16="http://schemas.microsoft.com/office/drawing/2014/main" id="{28B6682E-245F-462C-8705-AEB16B55FAF1}"/>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54" name="图片 153">
            <a:extLst>
              <a:ext uri="{FF2B5EF4-FFF2-40B4-BE49-F238E27FC236}">
                <a16:creationId xmlns:a16="http://schemas.microsoft.com/office/drawing/2014/main" id="{CE29D8C6-9215-49FC-861C-5342925748B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155" name="组合 154">
            <a:extLst>
              <a:ext uri="{FF2B5EF4-FFF2-40B4-BE49-F238E27FC236}">
                <a16:creationId xmlns:a16="http://schemas.microsoft.com/office/drawing/2014/main" id="{2907B0D4-886B-44A8-900A-62F6608ED56E}"/>
              </a:ext>
            </a:extLst>
          </p:cNvPr>
          <p:cNvGrpSpPr/>
          <p:nvPr/>
        </p:nvGrpSpPr>
        <p:grpSpPr>
          <a:xfrm>
            <a:off x="9799009" y="209783"/>
            <a:ext cx="2267566" cy="2202061"/>
            <a:chOff x="5390940" y="2894170"/>
            <a:chExt cx="2267566" cy="2202061"/>
          </a:xfrm>
        </p:grpSpPr>
        <p:sp>
          <p:nvSpPr>
            <p:cNvPr id="156" name="空心弧 155">
              <a:extLst>
                <a:ext uri="{FF2B5EF4-FFF2-40B4-BE49-F238E27FC236}">
                  <a16:creationId xmlns:a16="http://schemas.microsoft.com/office/drawing/2014/main" id="{4F677C9E-92D9-4924-8AD8-44491DA64F8F}"/>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a:extLst>
                <a:ext uri="{FF2B5EF4-FFF2-40B4-BE49-F238E27FC236}">
                  <a16:creationId xmlns:a16="http://schemas.microsoft.com/office/drawing/2014/main" id="{E223EAA7-0975-43E2-95EE-D1E7604C2345}"/>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空心弧 157">
              <a:extLst>
                <a:ext uri="{FF2B5EF4-FFF2-40B4-BE49-F238E27FC236}">
                  <a16:creationId xmlns:a16="http://schemas.microsoft.com/office/drawing/2014/main" id="{616298A2-3E74-48F5-8994-E83AB10FE539}"/>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空心弧 158">
              <a:extLst>
                <a:ext uri="{FF2B5EF4-FFF2-40B4-BE49-F238E27FC236}">
                  <a16:creationId xmlns:a16="http://schemas.microsoft.com/office/drawing/2014/main" id="{05555F7C-DB02-44A9-A35B-07D4B07AD5DA}"/>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空心弧 159">
              <a:extLst>
                <a:ext uri="{FF2B5EF4-FFF2-40B4-BE49-F238E27FC236}">
                  <a16:creationId xmlns:a16="http://schemas.microsoft.com/office/drawing/2014/main" id="{04A2A4D0-6A52-4ACA-B819-EC105D32B865}"/>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F4D2BDE0-8254-44B3-AB18-E591C3066ED3}"/>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1C99C51E-B62B-4DE5-B062-C76879BAA284}"/>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a:extLst>
                <a:ext uri="{FF2B5EF4-FFF2-40B4-BE49-F238E27FC236}">
                  <a16:creationId xmlns:a16="http://schemas.microsoft.com/office/drawing/2014/main" id="{4BC7C37F-9A32-4162-8F9A-062C260FE64B}"/>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4" name="空心弧 163">
              <a:extLst>
                <a:ext uri="{FF2B5EF4-FFF2-40B4-BE49-F238E27FC236}">
                  <a16:creationId xmlns:a16="http://schemas.microsoft.com/office/drawing/2014/main" id="{DA01B266-8781-4D45-9502-97F5A2C6876E}"/>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A24D796A-36A8-4EC9-AE78-704A8662D1AA}"/>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a:extLst>
                <a:ext uri="{FF2B5EF4-FFF2-40B4-BE49-F238E27FC236}">
                  <a16:creationId xmlns:a16="http://schemas.microsoft.com/office/drawing/2014/main" id="{2B2ABA9D-36A3-410C-8D0B-FF5410953501}"/>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a:extLst>
                <a:ext uri="{FF2B5EF4-FFF2-40B4-BE49-F238E27FC236}">
                  <a16:creationId xmlns:a16="http://schemas.microsoft.com/office/drawing/2014/main" id="{57BA2E0D-D6FB-482C-8171-4E60E3DEA6FF}"/>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文本框 167">
              <a:extLst>
                <a:ext uri="{FF2B5EF4-FFF2-40B4-BE49-F238E27FC236}">
                  <a16:creationId xmlns:a16="http://schemas.microsoft.com/office/drawing/2014/main" id="{AD3B7EB5-F940-44FE-BDE2-E505223B5014}"/>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169" name="文本框 168">
              <a:extLst>
                <a:ext uri="{FF2B5EF4-FFF2-40B4-BE49-F238E27FC236}">
                  <a16:creationId xmlns:a16="http://schemas.microsoft.com/office/drawing/2014/main" id="{7B317721-2DD6-46DD-AF34-E02CFFD52B54}"/>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170" name="文本框 169">
              <a:extLst>
                <a:ext uri="{FF2B5EF4-FFF2-40B4-BE49-F238E27FC236}">
                  <a16:creationId xmlns:a16="http://schemas.microsoft.com/office/drawing/2014/main" id="{AB7EAE01-6C50-4F77-995C-E79BD3057A85}"/>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171" name="文本框 170">
              <a:extLst>
                <a:ext uri="{FF2B5EF4-FFF2-40B4-BE49-F238E27FC236}">
                  <a16:creationId xmlns:a16="http://schemas.microsoft.com/office/drawing/2014/main" id="{0D5FC81F-357E-4F93-8F37-B2F08A4582DE}"/>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172" name="任意多边形: 形状 171">
            <a:hlinkClick r:id="rId6" action="ppaction://hlinksldjump"/>
            <a:extLst>
              <a:ext uri="{FF2B5EF4-FFF2-40B4-BE49-F238E27FC236}">
                <a16:creationId xmlns:a16="http://schemas.microsoft.com/office/drawing/2014/main" id="{F89D25D1-4FE4-4AC0-8FF9-2CAC4CFE6E30}"/>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hlinkClick r:id="rId7" action="ppaction://hlinksldjump"/>
            <a:extLst>
              <a:ext uri="{FF2B5EF4-FFF2-40B4-BE49-F238E27FC236}">
                <a16:creationId xmlns:a16="http://schemas.microsoft.com/office/drawing/2014/main" id="{849F97C6-30D2-41F8-9868-FCB232CA1177}"/>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hlinkClick r:id="rId8" action="ppaction://hlinksldjump"/>
            <a:extLst>
              <a:ext uri="{FF2B5EF4-FFF2-40B4-BE49-F238E27FC236}">
                <a16:creationId xmlns:a16="http://schemas.microsoft.com/office/drawing/2014/main" id="{FAC87B0B-514E-4A59-8CC1-9D97C7BF1A5A}"/>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hlinkClick r:id="rId9" action="ppaction://hlinksldjump"/>
            <a:extLst>
              <a:ext uri="{FF2B5EF4-FFF2-40B4-BE49-F238E27FC236}">
                <a16:creationId xmlns:a16="http://schemas.microsoft.com/office/drawing/2014/main" id="{F06FA955-ADDC-4195-92CB-1267083A101F}"/>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hlinkClick r:id="rId10" action="ppaction://hlinksldjump"/>
            <a:extLst>
              <a:ext uri="{FF2B5EF4-FFF2-40B4-BE49-F238E27FC236}">
                <a16:creationId xmlns:a16="http://schemas.microsoft.com/office/drawing/2014/main" id="{5620BD39-B82D-4C8E-B977-4EE5A3E9D17B}"/>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hlinkClick r:id="rId11" action="ppaction://hlinksldjump"/>
            <a:extLst>
              <a:ext uri="{FF2B5EF4-FFF2-40B4-BE49-F238E27FC236}">
                <a16:creationId xmlns:a16="http://schemas.microsoft.com/office/drawing/2014/main" id="{80700389-DBB1-46B2-9DBE-B41985E494D1}"/>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hlinkClick r:id="rId12" action="ppaction://hlinksldjump"/>
            <a:extLst>
              <a:ext uri="{FF2B5EF4-FFF2-40B4-BE49-F238E27FC236}">
                <a16:creationId xmlns:a16="http://schemas.microsoft.com/office/drawing/2014/main" id="{568C172E-8CF7-4BE9-9FBD-6CC7911F4892}"/>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hlinkClick r:id="rId13" action="ppaction://hlinksldjump"/>
            <a:extLst>
              <a:ext uri="{FF2B5EF4-FFF2-40B4-BE49-F238E27FC236}">
                <a16:creationId xmlns:a16="http://schemas.microsoft.com/office/drawing/2014/main" id="{9DF5DAEA-24AC-483C-B40B-FB917B20CB20}"/>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hlinkClick r:id="rId14" action="ppaction://hlinksldjump"/>
            <a:extLst>
              <a:ext uri="{FF2B5EF4-FFF2-40B4-BE49-F238E27FC236}">
                <a16:creationId xmlns:a16="http://schemas.microsoft.com/office/drawing/2014/main" id="{A8EE4599-D956-4EE2-B574-6489CED13B2B}"/>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hlinkClick r:id="rId15" action="ppaction://hlinksldjump"/>
            <a:extLst>
              <a:ext uri="{FF2B5EF4-FFF2-40B4-BE49-F238E27FC236}">
                <a16:creationId xmlns:a16="http://schemas.microsoft.com/office/drawing/2014/main" id="{96C77E33-7EE6-46EE-A839-7655B0A9D8DD}"/>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hlinkClick r:id="rId3" action="ppaction://hlinksldjump"/>
            <a:extLst>
              <a:ext uri="{FF2B5EF4-FFF2-40B4-BE49-F238E27FC236}">
                <a16:creationId xmlns:a16="http://schemas.microsoft.com/office/drawing/2014/main" id="{7B366F45-D1FE-44C7-B29F-7ED098276BD5}"/>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hlinkClick r:id="rId16" action="ppaction://hlinksldjump"/>
            <a:extLst>
              <a:ext uri="{FF2B5EF4-FFF2-40B4-BE49-F238E27FC236}">
                <a16:creationId xmlns:a16="http://schemas.microsoft.com/office/drawing/2014/main" id="{F53655E5-649F-4134-8CDA-3B1482F93673}"/>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A0FCF9A5-87AF-4C4E-88E9-7590BBBD699C}"/>
              </a:ext>
            </a:extLst>
          </p:cNvPr>
          <p:cNvSpPr/>
          <p:nvPr/>
        </p:nvSpPr>
        <p:spPr>
          <a:xfrm>
            <a:off x="521996" y="414900"/>
            <a:ext cx="8084073" cy="584775"/>
          </a:xfrm>
          <a:prstGeom prst="rect">
            <a:avLst/>
          </a:prstGeom>
        </p:spPr>
        <p:txBody>
          <a:bodyPr wrap="none">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12. </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Dynamic Query Binding：动态查询绑定</a:t>
            </a:r>
          </a:p>
        </p:txBody>
      </p:sp>
      <p:pic>
        <p:nvPicPr>
          <p:cNvPr id="59" name="图片 58">
            <a:extLst>
              <a:ext uri="{FF2B5EF4-FFF2-40B4-BE49-F238E27FC236}">
                <a16:creationId xmlns:a16="http://schemas.microsoft.com/office/drawing/2014/main" id="{857CCE0A-7216-4B7B-9AD0-E857A098A1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606981" y="513209"/>
            <a:ext cx="342005" cy="407933"/>
          </a:xfrm>
          <a:prstGeom prst="rect">
            <a:avLst/>
          </a:prstGeom>
        </p:spPr>
      </p:pic>
      <p:pic>
        <p:nvPicPr>
          <p:cNvPr id="60" name="图片 59">
            <a:extLst>
              <a:ext uri="{FF2B5EF4-FFF2-40B4-BE49-F238E27FC236}">
                <a16:creationId xmlns:a16="http://schemas.microsoft.com/office/drawing/2014/main" id="{8524C183-066D-4B4B-AD7E-9C4BCAF5945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608750" y="512374"/>
            <a:ext cx="341055" cy="406800"/>
          </a:xfrm>
          <a:prstGeom prst="rect">
            <a:avLst/>
          </a:prstGeom>
        </p:spPr>
      </p:pic>
    </p:spTree>
    <p:extLst>
      <p:ext uri="{BB962C8B-B14F-4D97-AF65-F5344CB8AC3E}">
        <p14:creationId xmlns:p14="http://schemas.microsoft.com/office/powerpoint/2010/main" val="150696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3"/>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4"/>
                                        </p:tgtEl>
                                      </p:cBhvr>
                                      <p:by x="75000" y="75000"/>
                                    </p:animScale>
                                  </p:childTnLst>
                                </p:cTn>
                              </p:par>
                              <p:par>
                                <p:cTn id="9"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0" dur="1000" fill="hold"/>
                                        <p:tgtEl>
                                          <p:spTgt spid="53"/>
                                        </p:tgtEl>
                                        <p:attrNameLst>
                                          <p:attrName>ppt_x</p:attrName>
                                          <p:attrName>ppt_y</p:attrName>
                                        </p:attrNameLst>
                                      </p:cBhvr>
                                    </p:animMotion>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54"/>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300"/>
                                        <p:tgtEl>
                                          <p:spTgt spid="3"/>
                                        </p:tgtEl>
                                      </p:cBhvr>
                                    </p:animEffect>
                                    <p:anim calcmode="lin" valueType="num">
                                      <p:cBhvr>
                                        <p:cTn id="20" dur="300" fill="hold"/>
                                        <p:tgtEl>
                                          <p:spTgt spid="3"/>
                                        </p:tgtEl>
                                        <p:attrNameLst>
                                          <p:attrName>ppt_x</p:attrName>
                                        </p:attrNameLst>
                                      </p:cBhvr>
                                      <p:tavLst>
                                        <p:tav tm="0">
                                          <p:val>
                                            <p:strVal val="#ppt_x"/>
                                          </p:val>
                                        </p:tav>
                                        <p:tav tm="100000">
                                          <p:val>
                                            <p:strVal val="#ppt_x"/>
                                          </p:val>
                                        </p:tav>
                                      </p:tavLst>
                                    </p:anim>
                                    <p:anim calcmode="lin" valueType="num">
                                      <p:cBhvr>
                                        <p:cTn id="21"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4"/>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 calcmode="lin" valueType="num">
                                      <p:cBhvr>
                                        <p:cTn id="27" dur="200" fill="hold"/>
                                        <p:tgtEl>
                                          <p:spTgt spid="151"/>
                                        </p:tgtEl>
                                        <p:attrNameLst>
                                          <p:attrName>ppt_w</p:attrName>
                                        </p:attrNameLst>
                                      </p:cBhvr>
                                      <p:tavLst>
                                        <p:tav tm="0">
                                          <p:val>
                                            <p:fltVal val="0"/>
                                          </p:val>
                                        </p:tav>
                                        <p:tav tm="100000">
                                          <p:val>
                                            <p:strVal val="#ppt_w"/>
                                          </p:val>
                                        </p:tav>
                                      </p:tavLst>
                                    </p:anim>
                                    <p:anim calcmode="lin" valueType="num">
                                      <p:cBhvr>
                                        <p:cTn id="28" dur="200" fill="hold"/>
                                        <p:tgtEl>
                                          <p:spTgt spid="151"/>
                                        </p:tgtEl>
                                        <p:attrNameLst>
                                          <p:attrName>ppt_h</p:attrName>
                                        </p:attrNameLst>
                                      </p:cBhvr>
                                      <p:tavLst>
                                        <p:tav tm="0">
                                          <p:val>
                                            <p:fltVal val="0"/>
                                          </p:val>
                                        </p:tav>
                                        <p:tav tm="100000">
                                          <p:val>
                                            <p:strVal val="#ppt_h"/>
                                          </p:val>
                                        </p:tav>
                                      </p:tavLst>
                                    </p:anim>
                                    <p:animEffect transition="in" filter="fade">
                                      <p:cBhvr>
                                        <p:cTn id="29" dur="200"/>
                                        <p:tgtEl>
                                          <p:spTgt spid="151"/>
                                        </p:tgtEl>
                                      </p:cBhvr>
                                    </p:animEffect>
                                  </p:childTnLst>
                                </p:cTn>
                              </p:par>
                              <p:par>
                                <p:cTn id="30" presetID="53" presetClass="entr" presetSubtype="16"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200" fill="hold"/>
                                        <p:tgtEl>
                                          <p:spTgt spid="138"/>
                                        </p:tgtEl>
                                        <p:attrNameLst>
                                          <p:attrName>ppt_w</p:attrName>
                                        </p:attrNameLst>
                                      </p:cBhvr>
                                      <p:tavLst>
                                        <p:tav tm="0">
                                          <p:val>
                                            <p:fltVal val="0"/>
                                          </p:val>
                                        </p:tav>
                                        <p:tav tm="100000">
                                          <p:val>
                                            <p:strVal val="#ppt_w"/>
                                          </p:val>
                                        </p:tav>
                                      </p:tavLst>
                                    </p:anim>
                                    <p:anim calcmode="lin" valueType="num">
                                      <p:cBhvr>
                                        <p:cTn id="33" dur="200" fill="hold"/>
                                        <p:tgtEl>
                                          <p:spTgt spid="138"/>
                                        </p:tgtEl>
                                        <p:attrNameLst>
                                          <p:attrName>ppt_h</p:attrName>
                                        </p:attrNameLst>
                                      </p:cBhvr>
                                      <p:tavLst>
                                        <p:tav tm="0">
                                          <p:val>
                                            <p:fltVal val="0"/>
                                          </p:val>
                                        </p:tav>
                                        <p:tav tm="100000">
                                          <p:val>
                                            <p:strVal val="#ppt_h"/>
                                          </p:val>
                                        </p:tav>
                                      </p:tavLst>
                                    </p:anim>
                                    <p:animEffect transition="in" filter="fade">
                                      <p:cBhvr>
                                        <p:cTn id="34" dur="200"/>
                                        <p:tgtEl>
                                          <p:spTgt spid="138"/>
                                        </p:tgtEl>
                                      </p:cBhvr>
                                    </p:animEffect>
                                  </p:childTnLst>
                                </p:cTn>
                              </p:par>
                              <p:par>
                                <p:cTn id="35" presetID="8" presetClass="emph" presetSubtype="0" fill="hold" nodeType="withEffect">
                                  <p:stCondLst>
                                    <p:cond delay="0"/>
                                  </p:stCondLst>
                                  <p:childTnLst>
                                    <p:animRot by="10800000">
                                      <p:cBhvr>
                                        <p:cTn id="36" dur="200" fill="hold"/>
                                        <p:tgtEl>
                                          <p:spTgt spid="138"/>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p:cTn id="39" dur="200" fill="hold"/>
                                        <p:tgtEl>
                                          <p:spTgt spid="137"/>
                                        </p:tgtEl>
                                        <p:attrNameLst>
                                          <p:attrName>ppt_w</p:attrName>
                                        </p:attrNameLst>
                                      </p:cBhvr>
                                      <p:tavLst>
                                        <p:tav tm="0">
                                          <p:val>
                                            <p:fltVal val="0"/>
                                          </p:val>
                                        </p:tav>
                                        <p:tav tm="100000">
                                          <p:val>
                                            <p:strVal val="#ppt_w"/>
                                          </p:val>
                                        </p:tav>
                                      </p:tavLst>
                                    </p:anim>
                                    <p:anim calcmode="lin" valueType="num">
                                      <p:cBhvr>
                                        <p:cTn id="40" dur="200" fill="hold"/>
                                        <p:tgtEl>
                                          <p:spTgt spid="137"/>
                                        </p:tgtEl>
                                        <p:attrNameLst>
                                          <p:attrName>ppt_h</p:attrName>
                                        </p:attrNameLst>
                                      </p:cBhvr>
                                      <p:tavLst>
                                        <p:tav tm="0">
                                          <p:val>
                                            <p:fltVal val="0"/>
                                          </p:val>
                                        </p:tav>
                                        <p:tav tm="100000">
                                          <p:val>
                                            <p:strVal val="#ppt_h"/>
                                          </p:val>
                                        </p:tav>
                                      </p:tavLst>
                                    </p:anim>
                                    <p:animEffect transition="in" filter="fade">
                                      <p:cBhvr>
                                        <p:cTn id="41" dur="200"/>
                                        <p:tgtEl>
                                          <p:spTgt spid="137"/>
                                        </p:tgtEl>
                                      </p:cBhvr>
                                    </p:animEffect>
                                  </p:childTnLst>
                                </p:cTn>
                              </p:par>
                              <p:par>
                                <p:cTn id="42" presetID="8" presetClass="emph" presetSubtype="0" fill="hold" grpId="1" nodeType="withEffect">
                                  <p:stCondLst>
                                    <p:cond delay="0"/>
                                  </p:stCondLst>
                                  <p:childTnLst>
                                    <p:animRot by="10800000">
                                      <p:cBhvr>
                                        <p:cTn id="43" dur="200" fill="hold"/>
                                        <p:tgtEl>
                                          <p:spTgt spid="137"/>
                                        </p:tgtEl>
                                        <p:attrNameLst>
                                          <p:attrName>r</p:attrName>
                                        </p:attrNameLst>
                                      </p:cBhvr>
                                    </p:animRot>
                                  </p:childTnLst>
                                </p:cTn>
                              </p:par>
                              <p:par>
                                <p:cTn id="44" presetID="53" presetClass="exit" presetSubtype="32" fill="hold" nodeType="withEffect">
                                  <p:stCondLst>
                                    <p:cond delay="0"/>
                                  </p:stCondLst>
                                  <p:childTnLst>
                                    <p:anim calcmode="lin" valueType="num">
                                      <p:cBhvr>
                                        <p:cTn id="45" dur="200"/>
                                        <p:tgtEl>
                                          <p:spTgt spid="154"/>
                                        </p:tgtEl>
                                        <p:attrNameLst>
                                          <p:attrName>ppt_w</p:attrName>
                                        </p:attrNameLst>
                                      </p:cBhvr>
                                      <p:tavLst>
                                        <p:tav tm="0">
                                          <p:val>
                                            <p:strVal val="ppt_w"/>
                                          </p:val>
                                        </p:tav>
                                        <p:tav tm="100000">
                                          <p:val>
                                            <p:fltVal val="0"/>
                                          </p:val>
                                        </p:tav>
                                      </p:tavLst>
                                    </p:anim>
                                    <p:anim calcmode="lin" valueType="num">
                                      <p:cBhvr>
                                        <p:cTn id="46" dur="200"/>
                                        <p:tgtEl>
                                          <p:spTgt spid="154"/>
                                        </p:tgtEl>
                                        <p:attrNameLst>
                                          <p:attrName>ppt_h</p:attrName>
                                        </p:attrNameLst>
                                      </p:cBhvr>
                                      <p:tavLst>
                                        <p:tav tm="0">
                                          <p:val>
                                            <p:strVal val="ppt_h"/>
                                          </p:val>
                                        </p:tav>
                                        <p:tav tm="100000">
                                          <p:val>
                                            <p:fltVal val="0"/>
                                          </p:val>
                                        </p:tav>
                                      </p:tavLst>
                                    </p:anim>
                                    <p:animEffect transition="out" filter="fade">
                                      <p:cBhvr>
                                        <p:cTn id="47" dur="200"/>
                                        <p:tgtEl>
                                          <p:spTgt spid="154"/>
                                        </p:tgtEl>
                                      </p:cBhvr>
                                    </p:animEffect>
                                    <p:set>
                                      <p:cBhvr>
                                        <p:cTn id="48" dur="1" fill="hold">
                                          <p:stCondLst>
                                            <p:cond delay="199"/>
                                          </p:stCondLst>
                                        </p:cTn>
                                        <p:tgtEl>
                                          <p:spTgt spid="154"/>
                                        </p:tgtEl>
                                        <p:attrNameLst>
                                          <p:attrName>style.visibility</p:attrName>
                                        </p:attrNameLst>
                                      </p:cBhvr>
                                      <p:to>
                                        <p:strVal val="hidden"/>
                                      </p:to>
                                    </p:set>
                                  </p:childTnLst>
                                </p:cTn>
                              </p:par>
                            </p:childTnLst>
                          </p:cTn>
                        </p:par>
                        <p:par>
                          <p:cTn id="49" fill="hold">
                            <p:stCondLst>
                              <p:cond delay="200"/>
                            </p:stCondLst>
                            <p:childTnLst>
                              <p:par>
                                <p:cTn id="50" presetID="1" presetClass="exit" presetSubtype="0" fill="hold" nodeType="afterEffect">
                                  <p:stCondLst>
                                    <p:cond delay="0"/>
                                  </p:stCondLst>
                                  <p:childTnLst>
                                    <p:set>
                                      <p:cBhvr>
                                        <p:cTn id="51" dur="1" fill="hold">
                                          <p:stCondLst>
                                            <p:cond delay="0"/>
                                          </p:stCondLst>
                                        </p:cTn>
                                        <p:tgtEl>
                                          <p:spTgt spid="138"/>
                                        </p:tgtEl>
                                        <p:attrNameLst>
                                          <p:attrName>style.visibility</p:attrName>
                                        </p:attrNameLst>
                                      </p:cBhvr>
                                      <p:to>
                                        <p:strVal val="hidden"/>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3"/>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79" restart="whenNotActive" fill="hold" evtFilter="cancelBubble" nodeType="interactiveSeq">
                <p:stCondLst>
                  <p:cond evt="onClick" delay="0">
                    <p:tgtEl>
                      <p:spTgt spid="151"/>
                    </p:tgtEl>
                  </p:cond>
                </p:stCondLst>
                <p:endSync evt="end" delay="0">
                  <p:rtn val="all"/>
                </p:endSync>
                <p:childTnLst>
                  <p:par>
                    <p:cTn id="80" fill="hold">
                      <p:stCondLst>
                        <p:cond delay="0"/>
                      </p:stCondLst>
                      <p:childTnLst>
                        <p:par>
                          <p:cTn id="81" fill="hold">
                            <p:stCondLst>
                              <p:cond delay="0"/>
                            </p:stCondLst>
                            <p:childTnLst>
                              <p:par>
                                <p:cTn id="82" presetID="53" presetClass="exit" presetSubtype="32" fill="hold" nodeType="withEffect">
                                  <p:stCondLst>
                                    <p:cond delay="0"/>
                                  </p:stCondLst>
                                  <p:childTnLst>
                                    <p:anim calcmode="lin" valueType="num">
                                      <p:cBhvr>
                                        <p:cTn id="83" dur="200"/>
                                        <p:tgtEl>
                                          <p:spTgt spid="138"/>
                                        </p:tgtEl>
                                        <p:attrNameLst>
                                          <p:attrName>ppt_w</p:attrName>
                                        </p:attrNameLst>
                                      </p:cBhvr>
                                      <p:tavLst>
                                        <p:tav tm="0">
                                          <p:val>
                                            <p:strVal val="ppt_w"/>
                                          </p:val>
                                        </p:tav>
                                        <p:tav tm="100000">
                                          <p:val>
                                            <p:fltVal val="0"/>
                                          </p:val>
                                        </p:tav>
                                      </p:tavLst>
                                    </p:anim>
                                    <p:anim calcmode="lin" valueType="num">
                                      <p:cBhvr>
                                        <p:cTn id="84" dur="200"/>
                                        <p:tgtEl>
                                          <p:spTgt spid="138"/>
                                        </p:tgtEl>
                                        <p:attrNameLst>
                                          <p:attrName>ppt_h</p:attrName>
                                        </p:attrNameLst>
                                      </p:cBhvr>
                                      <p:tavLst>
                                        <p:tav tm="0">
                                          <p:val>
                                            <p:strVal val="ppt_h"/>
                                          </p:val>
                                        </p:tav>
                                        <p:tav tm="100000">
                                          <p:val>
                                            <p:fltVal val="0"/>
                                          </p:val>
                                        </p:tav>
                                      </p:tavLst>
                                    </p:anim>
                                    <p:animEffect transition="out" filter="fade">
                                      <p:cBhvr>
                                        <p:cTn id="85" dur="200"/>
                                        <p:tgtEl>
                                          <p:spTgt spid="138"/>
                                        </p:tgtEl>
                                      </p:cBhvr>
                                    </p:animEffect>
                                    <p:set>
                                      <p:cBhvr>
                                        <p:cTn id="86" dur="1" fill="hold">
                                          <p:stCondLst>
                                            <p:cond delay="199"/>
                                          </p:stCondLst>
                                        </p:cTn>
                                        <p:tgtEl>
                                          <p:spTgt spid="138"/>
                                        </p:tgtEl>
                                        <p:attrNameLst>
                                          <p:attrName>style.visibility</p:attrName>
                                        </p:attrNameLst>
                                      </p:cBhvr>
                                      <p:to>
                                        <p:strVal val="hidden"/>
                                      </p:to>
                                    </p:set>
                                  </p:childTnLst>
                                </p:cTn>
                              </p:par>
                              <p:par>
                                <p:cTn id="87" presetID="8" presetClass="emph" presetSubtype="0" fill="hold" nodeType="withEffect">
                                  <p:stCondLst>
                                    <p:cond delay="0"/>
                                  </p:stCondLst>
                                  <p:childTnLst>
                                    <p:animRot by="10800000">
                                      <p:cBhvr>
                                        <p:cTn id="88" dur="200" fill="hold"/>
                                        <p:tgtEl>
                                          <p:spTgt spid="138"/>
                                        </p:tgtEl>
                                        <p:attrNameLst>
                                          <p:attrName>r</p:attrName>
                                        </p:attrNameLst>
                                      </p:cBhvr>
                                    </p:animRot>
                                  </p:childTnLst>
                                </p:cTn>
                              </p:par>
                              <p:par>
                                <p:cTn id="89" presetID="53" presetClass="exit" presetSubtype="32" fill="hold" grpId="2" nodeType="withEffect">
                                  <p:stCondLst>
                                    <p:cond delay="0"/>
                                  </p:stCondLst>
                                  <p:childTnLst>
                                    <p:anim calcmode="lin" valueType="num">
                                      <p:cBhvr>
                                        <p:cTn id="90" dur="200"/>
                                        <p:tgtEl>
                                          <p:spTgt spid="137"/>
                                        </p:tgtEl>
                                        <p:attrNameLst>
                                          <p:attrName>ppt_w</p:attrName>
                                        </p:attrNameLst>
                                      </p:cBhvr>
                                      <p:tavLst>
                                        <p:tav tm="0">
                                          <p:val>
                                            <p:strVal val="ppt_w"/>
                                          </p:val>
                                        </p:tav>
                                        <p:tav tm="100000">
                                          <p:val>
                                            <p:fltVal val="0"/>
                                          </p:val>
                                        </p:tav>
                                      </p:tavLst>
                                    </p:anim>
                                    <p:anim calcmode="lin" valueType="num">
                                      <p:cBhvr>
                                        <p:cTn id="91" dur="200"/>
                                        <p:tgtEl>
                                          <p:spTgt spid="137"/>
                                        </p:tgtEl>
                                        <p:attrNameLst>
                                          <p:attrName>ppt_h</p:attrName>
                                        </p:attrNameLst>
                                      </p:cBhvr>
                                      <p:tavLst>
                                        <p:tav tm="0">
                                          <p:val>
                                            <p:strVal val="ppt_h"/>
                                          </p:val>
                                        </p:tav>
                                        <p:tav tm="100000">
                                          <p:val>
                                            <p:fltVal val="0"/>
                                          </p:val>
                                        </p:tav>
                                      </p:tavLst>
                                    </p:anim>
                                    <p:animEffect transition="out" filter="fade">
                                      <p:cBhvr>
                                        <p:cTn id="92" dur="200"/>
                                        <p:tgtEl>
                                          <p:spTgt spid="137"/>
                                        </p:tgtEl>
                                      </p:cBhvr>
                                    </p:animEffect>
                                    <p:set>
                                      <p:cBhvr>
                                        <p:cTn id="93" dur="1" fill="hold">
                                          <p:stCondLst>
                                            <p:cond delay="199"/>
                                          </p:stCondLst>
                                        </p:cTn>
                                        <p:tgtEl>
                                          <p:spTgt spid="137"/>
                                        </p:tgtEl>
                                        <p:attrNameLst>
                                          <p:attrName>style.visibility</p:attrName>
                                        </p:attrNameLst>
                                      </p:cBhvr>
                                      <p:to>
                                        <p:strVal val="hidden"/>
                                      </p:to>
                                    </p:set>
                                  </p:childTnLst>
                                </p:cTn>
                              </p:par>
                              <p:par>
                                <p:cTn id="94" presetID="8" presetClass="emph" presetSubtype="0" fill="hold" grpId="3" nodeType="withEffect">
                                  <p:stCondLst>
                                    <p:cond delay="0"/>
                                  </p:stCondLst>
                                  <p:childTnLst>
                                    <p:animRot by="10800000">
                                      <p:cBhvr>
                                        <p:cTn id="95" dur="200" fill="hold"/>
                                        <p:tgtEl>
                                          <p:spTgt spid="137"/>
                                        </p:tgtEl>
                                        <p:attrNameLst>
                                          <p:attrName>r</p:attrName>
                                        </p:attrNameLst>
                                      </p:cBhvr>
                                    </p:animRot>
                                  </p:childTnLst>
                                </p:cTn>
                              </p:par>
                              <p:par>
                                <p:cTn id="96" presetID="1" presetClass="exit" presetSubtype="0" fill="hold" nodeType="withEffect">
                                  <p:stCondLst>
                                    <p:cond delay="0"/>
                                  </p:stCondLst>
                                  <p:childTnLst>
                                    <p:set>
                                      <p:cBhvr>
                                        <p:cTn id="97" dur="1" fill="hold">
                                          <p:stCondLst>
                                            <p:cond delay="0"/>
                                          </p:stCondLst>
                                        </p:cTn>
                                        <p:tgtEl>
                                          <p:spTgt spid="15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72"/>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7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5"/>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7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7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8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8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183"/>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200"/>
                                        <p:tgtEl>
                                          <p:spTgt spid="151"/>
                                        </p:tgtEl>
                                        <p:attrNameLst>
                                          <p:attrName>ppt_w</p:attrName>
                                        </p:attrNameLst>
                                      </p:cBhvr>
                                      <p:tavLst>
                                        <p:tav tm="0">
                                          <p:val>
                                            <p:strVal val="ppt_w"/>
                                          </p:val>
                                        </p:tav>
                                        <p:tav tm="100000">
                                          <p:val>
                                            <p:fltVal val="0"/>
                                          </p:val>
                                        </p:tav>
                                      </p:tavLst>
                                    </p:anim>
                                    <p:anim calcmode="lin" valueType="num">
                                      <p:cBhvr>
                                        <p:cTn id="124" dur="200"/>
                                        <p:tgtEl>
                                          <p:spTgt spid="151"/>
                                        </p:tgtEl>
                                        <p:attrNameLst>
                                          <p:attrName>ppt_h</p:attrName>
                                        </p:attrNameLst>
                                      </p:cBhvr>
                                      <p:tavLst>
                                        <p:tav tm="0">
                                          <p:val>
                                            <p:strVal val="ppt_h"/>
                                          </p:val>
                                        </p:tav>
                                        <p:tav tm="100000">
                                          <p:val>
                                            <p:fltVal val="0"/>
                                          </p:val>
                                        </p:tav>
                                      </p:tavLst>
                                    </p:anim>
                                    <p:animEffect transition="out" filter="fade">
                                      <p:cBhvr>
                                        <p:cTn id="125" dur="200"/>
                                        <p:tgtEl>
                                          <p:spTgt spid="151"/>
                                        </p:tgtEl>
                                      </p:cBhvr>
                                    </p:animEffect>
                                    <p:set>
                                      <p:cBhvr>
                                        <p:cTn id="126" dur="1" fill="hold">
                                          <p:stCondLst>
                                            <p:cond delay="199"/>
                                          </p:stCondLst>
                                        </p:cTn>
                                        <p:tgtEl>
                                          <p:spTgt spid="151"/>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154"/>
                                        </p:tgtEl>
                                        <p:attrNameLst>
                                          <p:attrName>style.visibility</p:attrName>
                                        </p:attrNameLst>
                                      </p:cBhvr>
                                      <p:to>
                                        <p:strVal val="visible"/>
                                      </p:to>
                                    </p:set>
                                    <p:anim calcmode="lin" valueType="num">
                                      <p:cBhvr>
                                        <p:cTn id="129" dur="200" fill="hold"/>
                                        <p:tgtEl>
                                          <p:spTgt spid="154"/>
                                        </p:tgtEl>
                                        <p:attrNameLst>
                                          <p:attrName>ppt_w</p:attrName>
                                        </p:attrNameLst>
                                      </p:cBhvr>
                                      <p:tavLst>
                                        <p:tav tm="0">
                                          <p:val>
                                            <p:fltVal val="0"/>
                                          </p:val>
                                        </p:tav>
                                        <p:tav tm="100000">
                                          <p:val>
                                            <p:strVal val="#ppt_w"/>
                                          </p:val>
                                        </p:tav>
                                      </p:tavLst>
                                    </p:anim>
                                    <p:anim calcmode="lin" valueType="num">
                                      <p:cBhvr>
                                        <p:cTn id="130" dur="200" fill="hold"/>
                                        <p:tgtEl>
                                          <p:spTgt spid="154"/>
                                        </p:tgtEl>
                                        <p:attrNameLst>
                                          <p:attrName>ppt_h</p:attrName>
                                        </p:attrNameLst>
                                      </p:cBhvr>
                                      <p:tavLst>
                                        <p:tav tm="0">
                                          <p:val>
                                            <p:fltVal val="0"/>
                                          </p:val>
                                        </p:tav>
                                        <p:tav tm="100000">
                                          <p:val>
                                            <p:strVal val="#ppt_h"/>
                                          </p:val>
                                        </p:tav>
                                      </p:tavLst>
                                    </p:anim>
                                    <p:animEffect transition="in" filter="fade">
                                      <p:cBhvr>
                                        <p:cTn id="131" dur="200"/>
                                        <p:tgtEl>
                                          <p:spTgt spid="154"/>
                                        </p:tgtEl>
                                      </p:cBhvr>
                                    </p:animEffect>
                                  </p:childTnLst>
                                </p:cTn>
                              </p:par>
                            </p:childTnLst>
                          </p:cTn>
                        </p:par>
                      </p:childTnLst>
                    </p:cTn>
                  </p:par>
                </p:childTnLst>
              </p:cTn>
              <p:nextCondLst>
                <p:cond evt="onClick" delay="0">
                  <p:tgtEl>
                    <p:spTgt spid="151"/>
                  </p:tgtEl>
                </p:cond>
              </p:nextCondLst>
            </p:seq>
            <p:seq concurrent="1" nextAc="seek">
              <p:cTn id="132" restart="whenNotActive" fill="hold" evtFilter="cancelBubble" nodeType="interactiveSeq">
                <p:stCondLst>
                  <p:cond evt="onClick" delay="0">
                    <p:tgtEl>
                      <p:spTgt spid="59"/>
                    </p:tgtEl>
                  </p:cond>
                </p:stCondLst>
                <p:endSync evt="end" delay="0">
                  <p:rtn val="all"/>
                </p:endSync>
                <p:childTnLst>
                  <p:par>
                    <p:cTn id="133" fill="hold">
                      <p:stCondLst>
                        <p:cond delay="0"/>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58"/>
                                        </p:tgtEl>
                                        <p:attrNameLst>
                                          <p:attrName>style.visibility</p:attrName>
                                        </p:attrNameLst>
                                      </p:cBhvr>
                                      <p:to>
                                        <p:strVal val="visible"/>
                                      </p:to>
                                    </p:set>
                                    <p:anim calcmode="lin" valueType="num">
                                      <p:cBhvr>
                                        <p:cTn id="137" dur="200" fill="hold"/>
                                        <p:tgtEl>
                                          <p:spTgt spid="58"/>
                                        </p:tgtEl>
                                        <p:attrNameLst>
                                          <p:attrName>ppt_w</p:attrName>
                                        </p:attrNameLst>
                                      </p:cBhvr>
                                      <p:tavLst>
                                        <p:tav tm="0">
                                          <p:val>
                                            <p:fltVal val="0"/>
                                          </p:val>
                                        </p:tav>
                                        <p:tav tm="100000">
                                          <p:val>
                                            <p:strVal val="#ppt_w"/>
                                          </p:val>
                                        </p:tav>
                                      </p:tavLst>
                                    </p:anim>
                                    <p:anim calcmode="lin" valueType="num">
                                      <p:cBhvr>
                                        <p:cTn id="138" dur="200" fill="hold"/>
                                        <p:tgtEl>
                                          <p:spTgt spid="58"/>
                                        </p:tgtEl>
                                        <p:attrNameLst>
                                          <p:attrName>ppt_h</p:attrName>
                                        </p:attrNameLst>
                                      </p:cBhvr>
                                      <p:tavLst>
                                        <p:tav tm="0">
                                          <p:val>
                                            <p:fltVal val="0"/>
                                          </p:val>
                                        </p:tav>
                                        <p:tav tm="100000">
                                          <p:val>
                                            <p:strVal val="#ppt_h"/>
                                          </p:val>
                                        </p:tav>
                                      </p:tavLst>
                                    </p:anim>
                                    <p:animEffect transition="in" filter="fade">
                                      <p:cBhvr>
                                        <p:cTn id="139" dur="200"/>
                                        <p:tgtEl>
                                          <p:spTgt spid="58"/>
                                        </p:tgtEl>
                                      </p:cBhvr>
                                    </p:animEffect>
                                  </p:childTnLst>
                                </p:cTn>
                              </p:par>
                              <p:par>
                                <p:cTn id="140" presetID="1" presetClass="exit" presetSubtype="0" fill="hold" nodeType="withEffect">
                                  <p:stCondLst>
                                    <p:cond delay="0"/>
                                  </p:stCondLst>
                                  <p:childTnLst>
                                    <p:set>
                                      <p:cBhvr>
                                        <p:cTn id="141" dur="1" fill="hold">
                                          <p:stCondLst>
                                            <p:cond delay="0"/>
                                          </p:stCondLst>
                                        </p:cTn>
                                        <p:tgtEl>
                                          <p:spTgt spid="59"/>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60"/>
                                        </p:tgtEl>
                                        <p:attrNameLst>
                                          <p:attrName>style.visibility</p:attrName>
                                        </p:attrNameLst>
                                      </p:cBhvr>
                                      <p:to>
                                        <p:strVal val="visible"/>
                                      </p:to>
                                    </p:set>
                                  </p:childTnLst>
                                </p:cTn>
                              </p:par>
                            </p:childTnLst>
                          </p:cTn>
                        </p:par>
                      </p:childTnLst>
                    </p:cTn>
                  </p:par>
                </p:childTnLst>
              </p:cTn>
              <p:nextCondLst>
                <p:cond evt="onClick" delay="0">
                  <p:tgtEl>
                    <p:spTgt spid="59"/>
                  </p:tgtEl>
                </p:cond>
              </p:nextCondLst>
            </p:seq>
            <p:seq concurrent="1" nextAc="seek">
              <p:cTn id="144" restart="whenNotActive" fill="hold" evtFilter="cancelBubble" nodeType="interactiveSeq">
                <p:stCondLst>
                  <p:cond evt="onClick" delay="0">
                    <p:tgtEl>
                      <p:spTgt spid="60"/>
                    </p:tgtEl>
                  </p:cond>
                </p:stCondLst>
                <p:endSync evt="end" delay="0">
                  <p:rtn val="all"/>
                </p:endSync>
                <p:childTnLst>
                  <p:par>
                    <p:cTn id="145" fill="hold">
                      <p:stCondLst>
                        <p:cond delay="0"/>
                      </p:stCondLst>
                      <p:childTnLst>
                        <p:par>
                          <p:cTn id="146" fill="hold">
                            <p:stCondLst>
                              <p:cond delay="0"/>
                            </p:stCondLst>
                            <p:childTnLst>
                              <p:par>
                                <p:cTn id="147" presetID="53" presetClass="exit" presetSubtype="32" fill="hold" nodeType="clickEffect">
                                  <p:stCondLst>
                                    <p:cond delay="0"/>
                                  </p:stCondLst>
                                  <p:childTnLst>
                                    <p:anim calcmode="lin" valueType="num">
                                      <p:cBhvr>
                                        <p:cTn id="148" dur="200"/>
                                        <p:tgtEl>
                                          <p:spTgt spid="58"/>
                                        </p:tgtEl>
                                        <p:attrNameLst>
                                          <p:attrName>ppt_w</p:attrName>
                                        </p:attrNameLst>
                                      </p:cBhvr>
                                      <p:tavLst>
                                        <p:tav tm="0">
                                          <p:val>
                                            <p:strVal val="ppt_w"/>
                                          </p:val>
                                        </p:tav>
                                        <p:tav tm="100000">
                                          <p:val>
                                            <p:fltVal val="0"/>
                                          </p:val>
                                        </p:tav>
                                      </p:tavLst>
                                    </p:anim>
                                    <p:anim calcmode="lin" valueType="num">
                                      <p:cBhvr>
                                        <p:cTn id="149" dur="200"/>
                                        <p:tgtEl>
                                          <p:spTgt spid="58"/>
                                        </p:tgtEl>
                                        <p:attrNameLst>
                                          <p:attrName>ppt_h</p:attrName>
                                        </p:attrNameLst>
                                      </p:cBhvr>
                                      <p:tavLst>
                                        <p:tav tm="0">
                                          <p:val>
                                            <p:strVal val="ppt_h"/>
                                          </p:val>
                                        </p:tav>
                                        <p:tav tm="100000">
                                          <p:val>
                                            <p:fltVal val="0"/>
                                          </p:val>
                                        </p:tav>
                                      </p:tavLst>
                                    </p:anim>
                                    <p:animEffect transition="out" filter="fade">
                                      <p:cBhvr>
                                        <p:cTn id="150" dur="200"/>
                                        <p:tgtEl>
                                          <p:spTgt spid="58"/>
                                        </p:tgtEl>
                                      </p:cBhvr>
                                    </p:animEffect>
                                    <p:set>
                                      <p:cBhvr>
                                        <p:cTn id="151" dur="1" fill="hold">
                                          <p:stCondLst>
                                            <p:cond delay="199"/>
                                          </p:stCondLst>
                                        </p:cTn>
                                        <p:tgtEl>
                                          <p:spTgt spid="58"/>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60"/>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59"/>
                                        </p:tgtEl>
                                        <p:attrNameLst>
                                          <p:attrName>style.visibility</p:attrName>
                                        </p:attrNameLst>
                                      </p:cBhvr>
                                      <p:to>
                                        <p:strVal val="visible"/>
                                      </p:to>
                                    </p:set>
                                  </p:childTnLst>
                                </p:cTn>
                              </p:par>
                            </p:childTnLst>
                          </p:cTn>
                        </p:par>
                      </p:childTnLst>
                    </p:cTn>
                  </p:par>
                </p:childTnLst>
              </p:cTn>
              <p:nextCondLst>
                <p:cond evt="onClick" delay="0">
                  <p:tgtEl>
                    <p:spTgt spid="60"/>
                  </p:tgtEl>
                </p:cond>
              </p:nextCondLst>
            </p:seq>
          </p:childTnLst>
        </p:cTn>
      </p:par>
    </p:tnLst>
    <p:bldLst>
      <p:bldP spid="3" grpId="0"/>
      <p:bldP spid="53" grpId="0" animBg="1"/>
      <p:bldP spid="53" grpId="1" animBg="1"/>
      <p:bldP spid="54" grpId="0" animBg="1"/>
      <p:bldP spid="54" grpId="1" animBg="1"/>
      <p:bldP spid="137" grpId="0" animBg="1"/>
      <p:bldP spid="137" grpId="1" animBg="1"/>
      <p:bldP spid="137" grpId="2" animBg="1"/>
      <p:bldP spid="137" grpId="3"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69F9B07-8489-4A54-860B-D989002D5300}"/>
              </a:ext>
            </a:extLst>
          </p:cNvPr>
          <p:cNvSpPr/>
          <p:nvPr/>
        </p:nvSpPr>
        <p:spPr>
          <a:xfrm>
            <a:off x="3950195" y="4933242"/>
            <a:ext cx="4708341" cy="523220"/>
          </a:xfrm>
          <a:prstGeom prst="rect">
            <a:avLst/>
          </a:prstGeom>
          <a:noFill/>
        </p:spPr>
        <p:txBody>
          <a:bodyPr wrap="none" lIns="91440" tIns="45720" rIns="91440" bIns="45720">
            <a:spAutoFit/>
          </a:bodyPr>
          <a:lstStyle/>
          <a:p>
            <a:pPr algn="ctr"/>
            <a:r>
              <a:rPr lang="en-US" altLang="zh-CN" sz="2800" dirty="0">
                <a:ln w="0"/>
                <a:gradFill flip="none" rotWithShape="1">
                  <a:gsLst>
                    <a:gs pos="0">
                      <a:srgbClr val="FF0000"/>
                    </a:gs>
                    <a:gs pos="85000">
                      <a:srgbClr val="7030A0"/>
                    </a:gs>
                    <a:gs pos="66000">
                      <a:srgbClr val="0070C0"/>
                    </a:gs>
                    <a:gs pos="55000">
                      <a:srgbClr val="00B050"/>
                    </a:gs>
                    <a:gs pos="36000">
                      <a:srgbClr val="92D050"/>
                    </a:gs>
                    <a:gs pos="14000">
                      <a:srgbClr val="FFC000"/>
                    </a:gs>
                  </a:gsLst>
                  <a:lin ang="0" scaled="1"/>
                  <a:tileRect/>
                </a:gradFill>
                <a:effectLst>
                  <a:outerShdw blurRad="38100" dist="38100" dir="2700000" algn="tl">
                    <a:srgbClr val="000000">
                      <a:alpha val="43137"/>
                    </a:srgbClr>
                  </a:outerShdw>
                </a:effectLst>
              </a:rPr>
              <a:t>16</a:t>
            </a:r>
            <a:r>
              <a:rPr lang="zh-CN" altLang="en-US" sz="2800" dirty="0">
                <a:ln w="0"/>
                <a:gradFill flip="none" rotWithShape="1">
                  <a:gsLst>
                    <a:gs pos="0">
                      <a:srgbClr val="FF0000"/>
                    </a:gs>
                    <a:gs pos="85000">
                      <a:srgbClr val="7030A0"/>
                    </a:gs>
                    <a:gs pos="66000">
                      <a:srgbClr val="0070C0"/>
                    </a:gs>
                    <a:gs pos="55000">
                      <a:srgbClr val="00B050"/>
                    </a:gs>
                    <a:gs pos="36000">
                      <a:srgbClr val="92D050"/>
                    </a:gs>
                    <a:gs pos="14000">
                      <a:srgbClr val="FFC000"/>
                    </a:gs>
                  </a:gsLst>
                  <a:lin ang="0" scaled="1"/>
                  <a:tileRect/>
                </a:gradFill>
                <a:effectLst>
                  <a:outerShdw blurRad="38100" dist="38100" dir="2700000" algn="tl">
                    <a:srgbClr val="000000">
                      <a:alpha val="43137"/>
                    </a:srgbClr>
                  </a:outerShdw>
                </a:effectLst>
              </a:rPr>
              <a:t>组成员：万黎明 罗杨 蔡欢</a:t>
            </a:r>
            <a:endParaRPr lang="zh-CN" altLang="en-US" sz="2800" b="0" cap="none" spc="0" dirty="0">
              <a:ln w="0"/>
              <a:gradFill flip="none" rotWithShape="1">
                <a:gsLst>
                  <a:gs pos="0">
                    <a:srgbClr val="FF0000"/>
                  </a:gs>
                  <a:gs pos="85000">
                    <a:srgbClr val="7030A0"/>
                  </a:gs>
                  <a:gs pos="66000">
                    <a:srgbClr val="0070C0"/>
                  </a:gs>
                  <a:gs pos="55000">
                    <a:srgbClr val="00B050"/>
                  </a:gs>
                  <a:gs pos="36000">
                    <a:srgbClr val="92D050"/>
                  </a:gs>
                  <a:gs pos="14000">
                    <a:srgbClr val="FFC000"/>
                  </a:gs>
                </a:gsLst>
                <a:lin ang="0" scaled="1"/>
                <a:tileRect/>
              </a:gradFill>
              <a:effectLst>
                <a:outerShdw blurRad="38100" dist="38100" dir="2700000" algn="tl">
                  <a:srgbClr val="000000">
                    <a:alpha val="43137"/>
                  </a:srgbClr>
                </a:outerShdw>
              </a:effectLst>
            </a:endParaRPr>
          </a:p>
        </p:txBody>
      </p:sp>
      <p:pic>
        <p:nvPicPr>
          <p:cNvPr id="10" name="图片 9">
            <a:extLst>
              <a:ext uri="{FF2B5EF4-FFF2-40B4-BE49-F238E27FC236}">
                <a16:creationId xmlns:a16="http://schemas.microsoft.com/office/drawing/2014/main" id="{0FE8A40A-B1B0-4FC2-8440-83705416867F}"/>
              </a:ext>
            </a:extLst>
          </p:cNvPr>
          <p:cNvPicPr>
            <a:picLocks noChangeAspect="1"/>
          </p:cNvPicPr>
          <p:nvPr/>
        </p:nvPicPr>
        <p:blipFill>
          <a:blip r:embed="rId2"/>
          <a:stretch>
            <a:fillRect/>
          </a:stretch>
        </p:blipFill>
        <p:spPr>
          <a:xfrm>
            <a:off x="-4007424" y="495299"/>
            <a:ext cx="6117771" cy="6150429"/>
          </a:xfrm>
          <a:prstGeom prst="rect">
            <a:avLst/>
          </a:prstGeom>
        </p:spPr>
      </p:pic>
      <p:pic>
        <p:nvPicPr>
          <p:cNvPr id="9" name="图片 8">
            <a:extLst>
              <a:ext uri="{FF2B5EF4-FFF2-40B4-BE49-F238E27FC236}">
                <a16:creationId xmlns:a16="http://schemas.microsoft.com/office/drawing/2014/main" id="{CF82BBEA-8F62-4CAC-8FE7-556D13D0BA10}"/>
              </a:ext>
            </a:extLst>
          </p:cNvPr>
          <p:cNvPicPr>
            <a:picLocks noChangeAspect="1"/>
          </p:cNvPicPr>
          <p:nvPr/>
        </p:nvPicPr>
        <p:blipFill>
          <a:blip r:embed="rId2"/>
          <a:stretch>
            <a:fillRect/>
          </a:stretch>
        </p:blipFill>
        <p:spPr>
          <a:xfrm>
            <a:off x="10315129" y="353785"/>
            <a:ext cx="6117771" cy="6150429"/>
          </a:xfrm>
          <a:prstGeom prst="rect">
            <a:avLst/>
          </a:prstGeom>
        </p:spPr>
      </p:pic>
      <p:sp>
        <p:nvSpPr>
          <p:cNvPr id="4" name="矩形 3">
            <a:extLst>
              <a:ext uri="{FF2B5EF4-FFF2-40B4-BE49-F238E27FC236}">
                <a16:creationId xmlns:a16="http://schemas.microsoft.com/office/drawing/2014/main" id="{CB106DEB-8881-4804-B153-DE95166F51EC}"/>
              </a:ext>
            </a:extLst>
          </p:cNvPr>
          <p:cNvSpPr/>
          <p:nvPr/>
        </p:nvSpPr>
        <p:spPr>
          <a:xfrm>
            <a:off x="2914334" y="2203828"/>
            <a:ext cx="5744201" cy="2057038"/>
          </a:xfrm>
          <a:prstGeom prst="rect">
            <a:avLst/>
          </a:prstGeom>
        </p:spPr>
        <p:txBody>
          <a:bodyPr wrap="none">
            <a:spAutoFit/>
          </a:bodyPr>
          <a:lstStyle/>
          <a:p>
            <a:pPr marL="266687" indent="560677" algn="just">
              <a:lnSpc>
                <a:spcPct val="150000"/>
              </a:lnSpc>
              <a:spcBef>
                <a:spcPts val="1700"/>
              </a:spcBef>
              <a:spcAft>
                <a:spcPts val="1651"/>
              </a:spcAft>
            </a:pPr>
            <a:r>
              <a:rPr lang="en-US" altLang="zh-CN" sz="9600" b="1" kern="2200"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T</a:t>
            </a:r>
            <a:r>
              <a:rPr lang="en-US" altLang="zh-CN" sz="9600" b="1" kern="2200" dirty="0">
                <a:solidFill>
                  <a:srgbClr val="FFC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H</a:t>
            </a:r>
            <a:r>
              <a:rPr lang="en-US" altLang="zh-CN" sz="9600" b="1" kern="2200" dirty="0">
                <a:solidFill>
                  <a:srgbClr val="92D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A</a:t>
            </a:r>
            <a:r>
              <a:rPr lang="en-US" altLang="zh-CN" sz="9600" b="1" kern="2200" dirty="0">
                <a:solidFill>
                  <a:srgbClr val="00B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N</a:t>
            </a:r>
            <a:r>
              <a:rPr lang="en-US" altLang="zh-CN" sz="9600" b="1" kern="2200"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K</a:t>
            </a:r>
            <a:r>
              <a:rPr lang="en-US" altLang="zh-CN" sz="9600" b="1" kern="2200" dirty="0">
                <a:solidFill>
                  <a:srgbClr val="7030A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S</a:t>
            </a:r>
            <a:endParaRPr lang="zh-CN" altLang="zh-CN" sz="9600" b="1" kern="2200" dirty="0">
              <a:solidFill>
                <a:srgbClr val="00B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E488771F-181A-46EB-A9DF-4CE58A771802}"/>
              </a:ext>
            </a:extLst>
          </p:cNvPr>
          <p:cNvPicPr>
            <a:picLocks noChangeAspect="1"/>
          </p:cNvPicPr>
          <p:nvPr/>
        </p:nvPicPr>
        <p:blipFill>
          <a:blip r:embed="rId3"/>
          <a:stretch>
            <a:fillRect/>
          </a:stretch>
        </p:blipFill>
        <p:spPr>
          <a:xfrm>
            <a:off x="-1110742" y="-2301878"/>
            <a:ext cx="2257425" cy="1700124"/>
          </a:xfrm>
          <a:prstGeom prst="rect">
            <a:avLst/>
          </a:prstGeom>
        </p:spPr>
      </p:pic>
      <p:sp>
        <p:nvSpPr>
          <p:cNvPr id="11" name="矩形 10">
            <a:extLst>
              <a:ext uri="{FF2B5EF4-FFF2-40B4-BE49-F238E27FC236}">
                <a16:creationId xmlns:a16="http://schemas.microsoft.com/office/drawing/2014/main" id="{91BE236F-E15F-42ED-AD14-39220D461162}"/>
              </a:ext>
            </a:extLst>
          </p:cNvPr>
          <p:cNvSpPr/>
          <p:nvPr/>
        </p:nvSpPr>
        <p:spPr>
          <a:xfrm>
            <a:off x="1126388" y="-418675"/>
            <a:ext cx="3390900" cy="1206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743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0" nodeType="withEffect">
                                  <p:stCondLst>
                                    <p:cond delay="0"/>
                                  </p:stCondLst>
                                  <p:childTnLst>
                                    <p:animScale>
                                      <p:cBhvr>
                                        <p:cTn id="10" dur="1000" fill="hold"/>
                                        <p:tgtEl>
                                          <p:spTgt spid="4"/>
                                        </p:tgtEl>
                                      </p:cBhvr>
                                      <p:by x="90000" y="90000"/>
                                    </p:animScale>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82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D3ABE99-2F66-4AE2-87D6-5DE083EC1BBD}"/>
              </a:ext>
            </a:extLst>
          </p:cNvPr>
          <p:cNvPicPr>
            <a:picLocks noChangeAspect="1"/>
          </p:cNvPicPr>
          <p:nvPr/>
        </p:nvPicPr>
        <p:blipFill rotWithShape="1">
          <a:blip r:embed="rId2"/>
          <a:srcRect l="63233"/>
          <a:stretch/>
        </p:blipFill>
        <p:spPr>
          <a:xfrm>
            <a:off x="-138987" y="495299"/>
            <a:ext cx="2249334" cy="6150429"/>
          </a:xfrm>
          <a:prstGeom prst="rect">
            <a:avLst/>
          </a:prstGeom>
        </p:spPr>
      </p:pic>
      <p:sp>
        <p:nvSpPr>
          <p:cNvPr id="18" name="矩形 17">
            <a:extLst>
              <a:ext uri="{FF2B5EF4-FFF2-40B4-BE49-F238E27FC236}">
                <a16:creationId xmlns:a16="http://schemas.microsoft.com/office/drawing/2014/main" id="{FAB9432F-F03A-4B7D-A575-D4FE5CF73661}"/>
              </a:ext>
            </a:extLst>
          </p:cNvPr>
          <p:cNvSpPr/>
          <p:nvPr/>
        </p:nvSpPr>
        <p:spPr>
          <a:xfrm>
            <a:off x="1126388" y="-418675"/>
            <a:ext cx="3390900" cy="1206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16BF6A7-317E-426F-A57A-4B1444111ED4}"/>
              </a:ext>
            </a:extLst>
          </p:cNvPr>
          <p:cNvSpPr txBox="1"/>
          <p:nvPr/>
        </p:nvSpPr>
        <p:spPr>
          <a:xfrm>
            <a:off x="3458554" y="1056409"/>
            <a:ext cx="8335338" cy="940579"/>
          </a:xfrm>
          <a:prstGeom prst="rect">
            <a:avLst/>
          </a:prstGeom>
          <a:noFill/>
        </p:spPr>
        <p:txBody>
          <a:bodyPr wrap="square" rtlCol="0">
            <a:spAutoFit/>
          </a:bodyPr>
          <a:lstStyle/>
          <a:p>
            <a:pPr>
              <a:lnSpc>
                <a:spcPct val="200000"/>
              </a:lnSpc>
            </a:pPr>
            <a:r>
              <a:rPr lang="zh-CN" altLang="en-US" sz="3200" dirty="0">
                <a:effectLst>
                  <a:outerShdw blurRad="38100" dist="38100" dir="2700000" algn="tl">
                    <a:srgbClr val="000000">
                      <a:alpha val="43137"/>
                    </a:srgbClr>
                  </a:outerShdw>
                </a:effectLst>
              </a:rPr>
              <a:t>每一个模型都包含如下内容：</a:t>
            </a:r>
            <a:endParaRPr lang="en-US" altLang="zh-CN" sz="3200" dirty="0">
              <a:effectLst>
                <a:outerShdw blurRad="38100" dist="38100" dir="2700000" algn="tl">
                  <a:srgbClr val="000000">
                    <a:alpha val="43137"/>
                  </a:srgbClr>
                </a:outerShdw>
              </a:effectLst>
            </a:endParaRPr>
          </a:p>
        </p:txBody>
      </p:sp>
      <p:sp>
        <p:nvSpPr>
          <p:cNvPr id="5" name="文本框 4">
            <a:extLst>
              <a:ext uri="{FF2B5EF4-FFF2-40B4-BE49-F238E27FC236}">
                <a16:creationId xmlns:a16="http://schemas.microsoft.com/office/drawing/2014/main" id="{F732DF86-3D09-4995-B66D-A64A171FB5A9}"/>
              </a:ext>
            </a:extLst>
          </p:cNvPr>
          <p:cNvSpPr txBox="1"/>
          <p:nvPr/>
        </p:nvSpPr>
        <p:spPr>
          <a:xfrm>
            <a:off x="2405610" y="2754044"/>
            <a:ext cx="8335338" cy="1925464"/>
          </a:xfrm>
          <a:prstGeom prst="rect">
            <a:avLst/>
          </a:prstGeom>
          <a:noFill/>
        </p:spPr>
        <p:txBody>
          <a:bodyPr wrap="square" rtlCol="0">
            <a:spAutoFit/>
          </a:bodyPr>
          <a:lstStyle/>
          <a:p>
            <a:pPr>
              <a:lnSpc>
                <a:spcPct val="200000"/>
              </a:lnSpc>
            </a:pP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描述</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使用环境</a:t>
            </a:r>
            <a:endParaRPr lang="en-US" altLang="zh-CN" sz="3200" dirty="0">
              <a:effectLst>
                <a:outerShdw blurRad="38100" dist="38100" dir="2700000" algn="tl">
                  <a:srgbClr val="000000">
                    <a:alpha val="43137"/>
                  </a:srgbClr>
                </a:outerShdw>
              </a:effectLst>
            </a:endParaRPr>
          </a:p>
          <a:p>
            <a:pPr>
              <a:lnSpc>
                <a:spcPct val="200000"/>
              </a:lnSpc>
            </a:pP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示例</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与其他模式的关系</a:t>
            </a:r>
            <a:endParaRPr lang="en-US" altLang="zh-CN"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12626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D3ABE99-2F66-4AE2-87D6-5DE083EC1BBD}"/>
              </a:ext>
            </a:extLst>
          </p:cNvPr>
          <p:cNvPicPr>
            <a:picLocks noChangeAspect="1"/>
          </p:cNvPicPr>
          <p:nvPr/>
        </p:nvPicPr>
        <p:blipFill rotWithShape="1">
          <a:blip r:embed="rId2"/>
          <a:srcRect l="63233"/>
          <a:stretch/>
        </p:blipFill>
        <p:spPr>
          <a:xfrm>
            <a:off x="-138987" y="495299"/>
            <a:ext cx="2249334" cy="6150429"/>
          </a:xfrm>
          <a:prstGeom prst="rect">
            <a:avLst/>
          </a:prstGeom>
        </p:spPr>
      </p:pic>
      <p:sp>
        <p:nvSpPr>
          <p:cNvPr id="18" name="矩形 17">
            <a:extLst>
              <a:ext uri="{FF2B5EF4-FFF2-40B4-BE49-F238E27FC236}">
                <a16:creationId xmlns:a16="http://schemas.microsoft.com/office/drawing/2014/main" id="{FAB9432F-F03A-4B7D-A575-D4FE5CF73661}"/>
              </a:ext>
            </a:extLst>
          </p:cNvPr>
          <p:cNvSpPr/>
          <p:nvPr/>
        </p:nvSpPr>
        <p:spPr>
          <a:xfrm>
            <a:off x="1126388" y="-418675"/>
            <a:ext cx="3390900" cy="1206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390D7C8-77C7-48D1-AB7D-5C4905549227}"/>
              </a:ext>
            </a:extLst>
          </p:cNvPr>
          <p:cNvSpPr txBox="1"/>
          <p:nvPr/>
        </p:nvSpPr>
        <p:spPr>
          <a:xfrm>
            <a:off x="2853790" y="962587"/>
            <a:ext cx="8595124" cy="584775"/>
          </a:xfrm>
          <a:prstGeom prst="rect">
            <a:avLst/>
          </a:prstGeom>
          <a:noFill/>
        </p:spPr>
        <p:txBody>
          <a:bodyPr wrap="square" rtlCol="0">
            <a:spAutoFit/>
          </a:bodyPr>
          <a:lstStyle/>
          <a:p>
            <a:r>
              <a:rPr lang="en-US" altLang="zh-CN" sz="3200" dirty="0">
                <a:effectLst>
                  <a:outerShdw blurRad="38100" dist="38100" dir="2700000" algn="tl">
                    <a:srgbClr val="000000">
                      <a:alpha val="43137"/>
                    </a:srgbClr>
                  </a:outerShdw>
                </a:effectLst>
              </a:rPr>
              <a:t>1. Reference Model</a:t>
            </a:r>
            <a:r>
              <a:rPr lang="zh-CN" altLang="en-US" sz="3200" dirty="0">
                <a:effectLst>
                  <a:outerShdw blurRad="38100" dist="38100" dir="2700000" algn="tl">
                    <a:srgbClr val="000000">
                      <a:alpha val="43137"/>
                    </a:srgbClr>
                  </a:outerShdw>
                </a:effectLst>
              </a:rPr>
              <a:t>：</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参考模型</a:t>
            </a:r>
          </a:p>
        </p:txBody>
      </p:sp>
      <p:sp>
        <p:nvSpPr>
          <p:cNvPr id="5" name="文本框 4">
            <a:extLst>
              <a:ext uri="{FF2B5EF4-FFF2-40B4-BE49-F238E27FC236}">
                <a16:creationId xmlns:a16="http://schemas.microsoft.com/office/drawing/2014/main" id="{63CD1411-CD28-44C3-ABBE-CD2FE54783FC}"/>
              </a:ext>
            </a:extLst>
          </p:cNvPr>
          <p:cNvSpPr txBox="1"/>
          <p:nvPr/>
        </p:nvSpPr>
        <p:spPr>
          <a:xfrm>
            <a:off x="2853789" y="1856914"/>
            <a:ext cx="8305277" cy="584775"/>
          </a:xfrm>
          <a:prstGeom prst="rect">
            <a:avLst/>
          </a:prstGeom>
          <a:noFill/>
        </p:spPr>
        <p:txBody>
          <a:bodyPr wrap="square" rtlCol="0">
            <a:spAutoFit/>
          </a:bodyPr>
          <a:lstStyle/>
          <a:p>
            <a:r>
              <a:rPr lang="en-US" altLang="zh-CN" sz="3200" dirty="0">
                <a:effectLst>
                  <a:outerShdw blurRad="38100" dist="38100" dir="2700000" algn="tl">
                    <a:srgbClr val="000000">
                      <a:alpha val="43137"/>
                    </a:srgbClr>
                  </a:outerShdw>
                </a:effectLst>
              </a:rPr>
              <a:t>2. Data Column</a:t>
            </a:r>
            <a:r>
              <a:rPr lang="zh-CN" altLang="en-US" sz="3200" dirty="0">
                <a:effectLst>
                  <a:outerShdw blurRad="38100" dist="38100" dir="2700000" algn="tl">
                    <a:srgbClr val="000000">
                      <a:alpha val="43137"/>
                    </a:srgbClr>
                  </a:outerShdw>
                </a:effectLst>
              </a:rPr>
              <a:t>：</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数据列模型</a:t>
            </a:r>
          </a:p>
        </p:txBody>
      </p:sp>
      <p:sp>
        <p:nvSpPr>
          <p:cNvPr id="6" name="文本框 5">
            <a:extLst>
              <a:ext uri="{FF2B5EF4-FFF2-40B4-BE49-F238E27FC236}">
                <a16:creationId xmlns:a16="http://schemas.microsoft.com/office/drawing/2014/main" id="{D0D80D9E-ABC3-44BF-9E6E-358F4CB83544}"/>
              </a:ext>
            </a:extLst>
          </p:cNvPr>
          <p:cNvSpPr txBox="1"/>
          <p:nvPr/>
        </p:nvSpPr>
        <p:spPr>
          <a:xfrm>
            <a:off x="2853790" y="2664983"/>
            <a:ext cx="7763410" cy="584775"/>
          </a:xfrm>
          <a:prstGeom prst="rect">
            <a:avLst/>
          </a:prstGeom>
          <a:noFill/>
        </p:spPr>
        <p:txBody>
          <a:bodyPr wrap="square" rtlCol="0">
            <a:spAutoFit/>
          </a:bodyPr>
          <a:lstStyle/>
          <a:p>
            <a:r>
              <a:rPr lang="en-US" altLang="zh-CN" sz="3200" dirty="0">
                <a:effectLst>
                  <a:outerShdw blurRad="38100" dist="38100" dir="2700000" algn="tl">
                    <a:srgbClr val="000000">
                      <a:alpha val="43137"/>
                    </a:srgbClr>
                  </a:outerShdw>
                </a:effectLst>
              </a:rPr>
              <a:t>3. Cascaded Table</a:t>
            </a:r>
            <a:r>
              <a:rPr lang="zh-CN" altLang="en-US" sz="3200" dirty="0">
                <a:effectLst>
                  <a:outerShdw blurRad="38100" dist="38100" dir="2700000" algn="tl">
                    <a:srgbClr val="000000">
                      <a:alpha val="43137"/>
                    </a:srgbClr>
                  </a:outerShdw>
                </a:effectLst>
              </a:rPr>
              <a:t>：</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级联表</a:t>
            </a:r>
          </a:p>
        </p:txBody>
      </p:sp>
      <p:sp>
        <p:nvSpPr>
          <p:cNvPr id="3" name="文本框 2">
            <a:extLst>
              <a:ext uri="{FF2B5EF4-FFF2-40B4-BE49-F238E27FC236}">
                <a16:creationId xmlns:a16="http://schemas.microsoft.com/office/drawing/2014/main" id="{662ED424-0EC8-4439-A86C-3F663FD37FB6}"/>
              </a:ext>
            </a:extLst>
          </p:cNvPr>
          <p:cNvSpPr txBox="1"/>
          <p:nvPr/>
        </p:nvSpPr>
        <p:spPr>
          <a:xfrm>
            <a:off x="2853792" y="3455666"/>
            <a:ext cx="6484418" cy="584775"/>
          </a:xfrm>
          <a:prstGeom prst="rect">
            <a:avLst/>
          </a:prstGeom>
          <a:noFill/>
        </p:spPr>
        <p:txBody>
          <a:bodyPr wrap="square" rtlCol="0">
            <a:spAutoFit/>
          </a:bodyPr>
          <a:lstStyle/>
          <a:p>
            <a:r>
              <a:rPr lang="en-US" altLang="zh-CN" sz="3200" dirty="0">
                <a:effectLst>
                  <a:outerShdw blurRad="38100" dist="38100" dir="2700000" algn="tl">
                    <a:srgbClr val="000000">
                      <a:alpha val="43137"/>
                    </a:srgbClr>
                  </a:outerShdw>
                </a:effectLst>
              </a:rPr>
              <a:t>4. Relational Graph</a:t>
            </a:r>
            <a:r>
              <a:rPr lang="zh-CN" altLang="en-US" sz="3200" dirty="0">
                <a:effectLst>
                  <a:outerShdw blurRad="38100" dist="38100" dir="2700000" algn="tl">
                    <a:srgbClr val="000000">
                      <a:alpha val="43137"/>
                    </a:srgbClr>
                  </a:outerShdw>
                </a:effectLst>
              </a:rPr>
              <a:t>：</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关系图</a:t>
            </a:r>
          </a:p>
        </p:txBody>
      </p:sp>
      <p:sp>
        <p:nvSpPr>
          <p:cNvPr id="8" name="文本框 7">
            <a:extLst>
              <a:ext uri="{FF2B5EF4-FFF2-40B4-BE49-F238E27FC236}">
                <a16:creationId xmlns:a16="http://schemas.microsoft.com/office/drawing/2014/main" id="{2CFA911A-FBF0-4D66-B002-B6E57486F403}"/>
              </a:ext>
            </a:extLst>
          </p:cNvPr>
          <p:cNvSpPr txBox="1"/>
          <p:nvPr/>
        </p:nvSpPr>
        <p:spPr>
          <a:xfrm>
            <a:off x="2853790" y="4275125"/>
            <a:ext cx="7560210" cy="584775"/>
          </a:xfrm>
          <a:prstGeom prst="rect">
            <a:avLst/>
          </a:prstGeom>
          <a:noFill/>
        </p:spPr>
        <p:txBody>
          <a:bodyPr wrap="square" rtlCol="0">
            <a:spAutoFit/>
          </a:bodyPr>
          <a:lstStyle/>
          <a:p>
            <a:r>
              <a:rPr lang="en-US" altLang="zh-CN" sz="3200" dirty="0">
                <a:effectLst>
                  <a:outerShdw blurRad="38100" dist="38100" dir="2700000" algn="tl">
                    <a:srgbClr val="000000">
                      <a:alpha val="43137"/>
                    </a:srgbClr>
                  </a:outerShdw>
                </a:effectLst>
              </a:rPr>
              <a:t>5. Proxy Tuple</a:t>
            </a:r>
            <a:r>
              <a:rPr lang="zh-CN" altLang="en-US" sz="3200" dirty="0">
                <a:effectLst>
                  <a:outerShdw blurRad="38100" dist="38100" dir="2700000" algn="tl">
                    <a:srgbClr val="000000">
                      <a:alpha val="43137"/>
                    </a:srgbClr>
                  </a:outerShdw>
                </a:effectLst>
              </a:rPr>
              <a:t>：</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代理元组</a:t>
            </a:r>
          </a:p>
        </p:txBody>
      </p:sp>
      <p:sp>
        <p:nvSpPr>
          <p:cNvPr id="10" name="文本框 9">
            <a:extLst>
              <a:ext uri="{FF2B5EF4-FFF2-40B4-BE49-F238E27FC236}">
                <a16:creationId xmlns:a16="http://schemas.microsoft.com/office/drawing/2014/main" id="{B9A06765-890A-4514-AB21-29F8E9605D43}"/>
              </a:ext>
            </a:extLst>
          </p:cNvPr>
          <p:cNvSpPr txBox="1"/>
          <p:nvPr/>
        </p:nvSpPr>
        <p:spPr>
          <a:xfrm>
            <a:off x="2864126" y="5134225"/>
            <a:ext cx="6347607" cy="584775"/>
          </a:xfrm>
          <a:prstGeom prst="rect">
            <a:avLst/>
          </a:prstGeom>
          <a:noFill/>
        </p:spPr>
        <p:txBody>
          <a:bodyPr wrap="square" rtlCol="0">
            <a:spAutoFit/>
          </a:bodyPr>
          <a:lstStyle/>
          <a:p>
            <a:r>
              <a:rPr lang="en-US" altLang="zh-CN" sz="3200" dirty="0">
                <a:effectLst>
                  <a:outerShdw blurRad="38100" dist="38100" dir="2700000" algn="tl">
                    <a:srgbClr val="000000">
                      <a:alpha val="43137"/>
                    </a:srgbClr>
                  </a:outerShdw>
                </a:effectLst>
              </a:rPr>
              <a:t>6. Expression</a:t>
            </a:r>
            <a:r>
              <a:rPr lang="zh-CN" altLang="en-US" sz="3200" dirty="0">
                <a:effectLst>
                  <a:outerShdw blurRad="38100" dist="38100" dir="2700000" algn="tl">
                    <a:srgbClr val="000000">
                      <a:alpha val="43137"/>
                    </a:srgbClr>
                  </a:outerShdw>
                </a:effectLst>
              </a:rPr>
              <a:t>：</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表达</a:t>
            </a:r>
          </a:p>
        </p:txBody>
      </p:sp>
      <p:sp>
        <p:nvSpPr>
          <p:cNvPr id="19" name="矩形: 圆角 18">
            <a:extLst>
              <a:ext uri="{FF2B5EF4-FFF2-40B4-BE49-F238E27FC236}">
                <a16:creationId xmlns:a16="http://schemas.microsoft.com/office/drawing/2014/main" id="{2464B87B-7961-45DF-B729-A06984A89AC8}"/>
              </a:ext>
            </a:extLst>
          </p:cNvPr>
          <p:cNvSpPr/>
          <p:nvPr/>
        </p:nvSpPr>
        <p:spPr>
          <a:xfrm>
            <a:off x="10124775" y="6363902"/>
            <a:ext cx="227397" cy="22739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F41639F8-9774-48DE-8FD2-74468747A37C}"/>
              </a:ext>
            </a:extLst>
          </p:cNvPr>
          <p:cNvSpPr/>
          <p:nvPr/>
        </p:nvSpPr>
        <p:spPr>
          <a:xfrm>
            <a:off x="10496350" y="6363903"/>
            <a:ext cx="227397" cy="227397"/>
          </a:xfrm>
          <a:prstGeom prst="round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4A859763-9045-441F-860B-12A5F4D2BC66}"/>
              </a:ext>
            </a:extLst>
          </p:cNvPr>
          <p:cNvSpPr/>
          <p:nvPr/>
        </p:nvSpPr>
        <p:spPr>
          <a:xfrm>
            <a:off x="10867925" y="6363903"/>
            <a:ext cx="227397" cy="227397"/>
          </a:xfrm>
          <a:prstGeom prst="round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C0EEB73B-E9FA-4DDC-AF6B-BB167E7A3BF8}"/>
              </a:ext>
            </a:extLst>
          </p:cNvPr>
          <p:cNvSpPr/>
          <p:nvPr/>
        </p:nvSpPr>
        <p:spPr>
          <a:xfrm>
            <a:off x="11239500" y="6363903"/>
            <a:ext cx="227397" cy="227397"/>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33C6A499-34D8-42E9-8595-CB7ABBB857D6}"/>
              </a:ext>
            </a:extLst>
          </p:cNvPr>
          <p:cNvSpPr/>
          <p:nvPr/>
        </p:nvSpPr>
        <p:spPr>
          <a:xfrm>
            <a:off x="11611075" y="6363903"/>
            <a:ext cx="227397" cy="2273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D8AD316-C094-4105-9083-59981CDEB8B1}"/>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795635B4-E0E1-4E5F-9C94-B87B91D7F7F0}"/>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24" name="空心弧 23">
              <a:extLst>
                <a:ext uri="{FF2B5EF4-FFF2-40B4-BE49-F238E27FC236}">
                  <a16:creationId xmlns:a16="http://schemas.microsoft.com/office/drawing/2014/main" id="{587D1A66-D0CE-4E54-A9FA-E58DF1B0805F}"/>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空心弧 24">
              <a:extLst>
                <a:ext uri="{FF2B5EF4-FFF2-40B4-BE49-F238E27FC236}">
                  <a16:creationId xmlns:a16="http://schemas.microsoft.com/office/drawing/2014/main" id="{6507A3E3-80B2-4D01-AD00-698F73BB39A7}"/>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25">
              <a:extLst>
                <a:ext uri="{FF2B5EF4-FFF2-40B4-BE49-F238E27FC236}">
                  <a16:creationId xmlns:a16="http://schemas.microsoft.com/office/drawing/2014/main" id="{218A24FB-7C63-4483-A186-70F81B4AFFE7}"/>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26">
              <a:extLst>
                <a:ext uri="{FF2B5EF4-FFF2-40B4-BE49-F238E27FC236}">
                  <a16:creationId xmlns:a16="http://schemas.microsoft.com/office/drawing/2014/main" id="{9C47631B-3F55-407B-BCCE-BBE7F4A5DB3C}"/>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空心弧 27">
              <a:extLst>
                <a:ext uri="{FF2B5EF4-FFF2-40B4-BE49-F238E27FC236}">
                  <a16:creationId xmlns:a16="http://schemas.microsoft.com/office/drawing/2014/main" id="{854F5996-4757-4E6D-8C7C-5403344A73B7}"/>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空心弧 28">
              <a:extLst>
                <a:ext uri="{FF2B5EF4-FFF2-40B4-BE49-F238E27FC236}">
                  <a16:creationId xmlns:a16="http://schemas.microsoft.com/office/drawing/2014/main" id="{A35EB602-DF1F-4666-BABC-1CB86090C412}"/>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空心弧 29">
              <a:extLst>
                <a:ext uri="{FF2B5EF4-FFF2-40B4-BE49-F238E27FC236}">
                  <a16:creationId xmlns:a16="http://schemas.microsoft.com/office/drawing/2014/main" id="{18D8606D-97D0-4780-9B03-910DA70B0AD7}"/>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空心弧 30">
              <a:extLst>
                <a:ext uri="{FF2B5EF4-FFF2-40B4-BE49-F238E27FC236}">
                  <a16:creationId xmlns:a16="http://schemas.microsoft.com/office/drawing/2014/main" id="{680C4868-7BDF-484F-9085-B8E9C027C904}"/>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2" name="空心弧 31">
              <a:extLst>
                <a:ext uri="{FF2B5EF4-FFF2-40B4-BE49-F238E27FC236}">
                  <a16:creationId xmlns:a16="http://schemas.microsoft.com/office/drawing/2014/main" id="{1FF8B66E-A79E-42AD-84AF-E9167E025185}"/>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空心弧 32">
              <a:extLst>
                <a:ext uri="{FF2B5EF4-FFF2-40B4-BE49-F238E27FC236}">
                  <a16:creationId xmlns:a16="http://schemas.microsoft.com/office/drawing/2014/main" id="{B144C209-E1AE-4815-ABA9-C9165AAC6623}"/>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空心弧 33">
              <a:extLst>
                <a:ext uri="{FF2B5EF4-FFF2-40B4-BE49-F238E27FC236}">
                  <a16:creationId xmlns:a16="http://schemas.microsoft.com/office/drawing/2014/main" id="{52AB33D2-91D9-4044-9ACC-F7FEA1ED4BCB}"/>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空心弧 34">
              <a:extLst>
                <a:ext uri="{FF2B5EF4-FFF2-40B4-BE49-F238E27FC236}">
                  <a16:creationId xmlns:a16="http://schemas.microsoft.com/office/drawing/2014/main" id="{9852A26E-D4F2-4D31-AEFF-3308CD8E9B9A}"/>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6" name="组合 35">
            <a:extLst>
              <a:ext uri="{FF2B5EF4-FFF2-40B4-BE49-F238E27FC236}">
                <a16:creationId xmlns:a16="http://schemas.microsoft.com/office/drawing/2014/main" id="{60977339-BD8F-466B-8707-75F10E55EF09}"/>
              </a:ext>
            </a:extLst>
          </p:cNvPr>
          <p:cNvGrpSpPr/>
          <p:nvPr/>
        </p:nvGrpSpPr>
        <p:grpSpPr>
          <a:xfrm>
            <a:off x="10591138" y="991157"/>
            <a:ext cx="638730" cy="638730"/>
            <a:chOff x="7520491" y="2335546"/>
            <a:chExt cx="907364" cy="907364"/>
          </a:xfrm>
        </p:grpSpPr>
        <p:pic>
          <p:nvPicPr>
            <p:cNvPr id="37" name="图片 36">
              <a:hlinkClick r:id="rId3" action="ppaction://hlinksldjump"/>
              <a:extLst>
                <a:ext uri="{FF2B5EF4-FFF2-40B4-BE49-F238E27FC236}">
                  <a16:creationId xmlns:a16="http://schemas.microsoft.com/office/drawing/2014/main" id="{EEB2B9EF-97AC-4A79-99EC-8D38FCE07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38" name="直接箭头连接符 37">
              <a:extLst>
                <a:ext uri="{FF2B5EF4-FFF2-40B4-BE49-F238E27FC236}">
                  <a16:creationId xmlns:a16="http://schemas.microsoft.com/office/drawing/2014/main" id="{EC324DBD-25BF-45D0-9CAE-4390884A1274}"/>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9" name="图片 38">
            <a:extLst>
              <a:ext uri="{FF2B5EF4-FFF2-40B4-BE49-F238E27FC236}">
                <a16:creationId xmlns:a16="http://schemas.microsoft.com/office/drawing/2014/main" id="{B51F3840-E286-4235-AFDA-D60E6A706C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40" name="组合 39">
            <a:extLst>
              <a:ext uri="{FF2B5EF4-FFF2-40B4-BE49-F238E27FC236}">
                <a16:creationId xmlns:a16="http://schemas.microsoft.com/office/drawing/2014/main" id="{5E807483-85F2-4D22-A64B-F91E302476F8}"/>
              </a:ext>
            </a:extLst>
          </p:cNvPr>
          <p:cNvGrpSpPr/>
          <p:nvPr/>
        </p:nvGrpSpPr>
        <p:grpSpPr>
          <a:xfrm>
            <a:off x="9799009" y="209783"/>
            <a:ext cx="2267566" cy="2202061"/>
            <a:chOff x="5390940" y="2894170"/>
            <a:chExt cx="2267566" cy="2202061"/>
          </a:xfrm>
        </p:grpSpPr>
        <p:sp>
          <p:nvSpPr>
            <p:cNvPr id="41" name="空心弧 40">
              <a:extLst>
                <a:ext uri="{FF2B5EF4-FFF2-40B4-BE49-F238E27FC236}">
                  <a16:creationId xmlns:a16="http://schemas.microsoft.com/office/drawing/2014/main" id="{7DBC3475-7856-47E2-8CD5-8B589C03F803}"/>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空心弧 41">
              <a:extLst>
                <a:ext uri="{FF2B5EF4-FFF2-40B4-BE49-F238E27FC236}">
                  <a16:creationId xmlns:a16="http://schemas.microsoft.com/office/drawing/2014/main" id="{832565CF-1E5D-4ADB-9F2E-7F1F3D0D2A77}"/>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空心弧 42">
              <a:extLst>
                <a:ext uri="{FF2B5EF4-FFF2-40B4-BE49-F238E27FC236}">
                  <a16:creationId xmlns:a16="http://schemas.microsoft.com/office/drawing/2014/main" id="{D5937236-AAC2-4F3E-BA4E-9E9EF616B51F}"/>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空心弧 43">
              <a:extLst>
                <a:ext uri="{FF2B5EF4-FFF2-40B4-BE49-F238E27FC236}">
                  <a16:creationId xmlns:a16="http://schemas.microsoft.com/office/drawing/2014/main" id="{9AD00FD9-2084-438A-AB3F-4B788C425A8E}"/>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空心弧 44">
              <a:extLst>
                <a:ext uri="{FF2B5EF4-FFF2-40B4-BE49-F238E27FC236}">
                  <a16:creationId xmlns:a16="http://schemas.microsoft.com/office/drawing/2014/main" id="{BA81518D-59DE-4DD6-B155-AF6669C3BD86}"/>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空心弧 45">
              <a:extLst>
                <a:ext uri="{FF2B5EF4-FFF2-40B4-BE49-F238E27FC236}">
                  <a16:creationId xmlns:a16="http://schemas.microsoft.com/office/drawing/2014/main" id="{A93FA7AE-12C0-43CB-8588-AA76B0FCEED7}"/>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空心弧 46">
              <a:extLst>
                <a:ext uri="{FF2B5EF4-FFF2-40B4-BE49-F238E27FC236}">
                  <a16:creationId xmlns:a16="http://schemas.microsoft.com/office/drawing/2014/main" id="{07DA54D0-862D-4E4E-8E4E-2277BAB90178}"/>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空心弧 47">
              <a:extLst>
                <a:ext uri="{FF2B5EF4-FFF2-40B4-BE49-F238E27FC236}">
                  <a16:creationId xmlns:a16="http://schemas.microsoft.com/office/drawing/2014/main" id="{F92CE907-28C2-41E3-BA46-FFDD80E642EC}"/>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9" name="空心弧 48">
              <a:extLst>
                <a:ext uri="{FF2B5EF4-FFF2-40B4-BE49-F238E27FC236}">
                  <a16:creationId xmlns:a16="http://schemas.microsoft.com/office/drawing/2014/main" id="{7A9C20B7-C585-497A-80CD-EBE8B5CC61E0}"/>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空心弧 49">
              <a:extLst>
                <a:ext uri="{FF2B5EF4-FFF2-40B4-BE49-F238E27FC236}">
                  <a16:creationId xmlns:a16="http://schemas.microsoft.com/office/drawing/2014/main" id="{18FAC28E-03C2-48C6-9F2E-C84BA6DEB653}"/>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空心弧 50">
              <a:extLst>
                <a:ext uri="{FF2B5EF4-FFF2-40B4-BE49-F238E27FC236}">
                  <a16:creationId xmlns:a16="http://schemas.microsoft.com/office/drawing/2014/main" id="{1ADF641D-C14C-4B5F-8097-1F028C00CBB8}"/>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空心弧 51">
              <a:extLst>
                <a:ext uri="{FF2B5EF4-FFF2-40B4-BE49-F238E27FC236}">
                  <a16:creationId xmlns:a16="http://schemas.microsoft.com/office/drawing/2014/main" id="{3B72D119-7816-4A47-8FD3-CF07369B1389}"/>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文本框 52">
              <a:extLst>
                <a:ext uri="{FF2B5EF4-FFF2-40B4-BE49-F238E27FC236}">
                  <a16:creationId xmlns:a16="http://schemas.microsoft.com/office/drawing/2014/main" id="{6CFCDCE5-AACA-4E22-9A1C-B92A4A0B78B6}"/>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54" name="文本框 53">
              <a:extLst>
                <a:ext uri="{FF2B5EF4-FFF2-40B4-BE49-F238E27FC236}">
                  <a16:creationId xmlns:a16="http://schemas.microsoft.com/office/drawing/2014/main" id="{9A620124-6FB1-4287-BF10-204716CFF9F9}"/>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55" name="文本框 54">
              <a:extLst>
                <a:ext uri="{FF2B5EF4-FFF2-40B4-BE49-F238E27FC236}">
                  <a16:creationId xmlns:a16="http://schemas.microsoft.com/office/drawing/2014/main" id="{6CBE9AD1-CCC8-4331-A9A6-3D2C78A4DE59}"/>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56" name="文本框 55">
              <a:extLst>
                <a:ext uri="{FF2B5EF4-FFF2-40B4-BE49-F238E27FC236}">
                  <a16:creationId xmlns:a16="http://schemas.microsoft.com/office/drawing/2014/main" id="{2CDB9A8F-08D1-4986-B9D8-49E7E37CF1BC}"/>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57" name="任意多边形: 形状 56">
            <a:hlinkClick r:id="rId6" action="ppaction://hlinksldjump"/>
            <a:extLst>
              <a:ext uri="{FF2B5EF4-FFF2-40B4-BE49-F238E27FC236}">
                <a16:creationId xmlns:a16="http://schemas.microsoft.com/office/drawing/2014/main" id="{875D2D8C-19B2-4686-B8F3-D80FA3119E96}"/>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hlinkClick r:id="rId7" action="ppaction://hlinksldjump"/>
            <a:extLst>
              <a:ext uri="{FF2B5EF4-FFF2-40B4-BE49-F238E27FC236}">
                <a16:creationId xmlns:a16="http://schemas.microsoft.com/office/drawing/2014/main" id="{B6BAED4F-6EED-4B76-9606-1EB565BC27F5}"/>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hlinkClick r:id="rId8" action="ppaction://hlinksldjump"/>
            <a:extLst>
              <a:ext uri="{FF2B5EF4-FFF2-40B4-BE49-F238E27FC236}">
                <a16:creationId xmlns:a16="http://schemas.microsoft.com/office/drawing/2014/main" id="{C655FC4E-182F-4225-A43E-C34901CC735C}"/>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hlinkClick r:id="rId9" action="ppaction://hlinksldjump"/>
            <a:extLst>
              <a:ext uri="{FF2B5EF4-FFF2-40B4-BE49-F238E27FC236}">
                <a16:creationId xmlns:a16="http://schemas.microsoft.com/office/drawing/2014/main" id="{A8B3C25B-4FF8-4FDF-9F66-BAAE34CA4464}"/>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hlinkClick r:id="rId10" action="ppaction://hlinksldjump"/>
            <a:extLst>
              <a:ext uri="{FF2B5EF4-FFF2-40B4-BE49-F238E27FC236}">
                <a16:creationId xmlns:a16="http://schemas.microsoft.com/office/drawing/2014/main" id="{4B87E974-CE65-43AD-A836-A3A69BFA1A0C}"/>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hlinkClick r:id="rId11" action="ppaction://hlinksldjump"/>
            <a:extLst>
              <a:ext uri="{FF2B5EF4-FFF2-40B4-BE49-F238E27FC236}">
                <a16:creationId xmlns:a16="http://schemas.microsoft.com/office/drawing/2014/main" id="{BE084F14-6E5B-42B6-9F48-DFC9954A4941}"/>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hlinkClick r:id="rId12" action="ppaction://hlinksldjump"/>
            <a:extLst>
              <a:ext uri="{FF2B5EF4-FFF2-40B4-BE49-F238E27FC236}">
                <a16:creationId xmlns:a16="http://schemas.microsoft.com/office/drawing/2014/main" id="{8E19795D-6C12-44B0-B99B-9508E65B7B89}"/>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hlinkClick r:id="rId13" action="ppaction://hlinksldjump"/>
            <a:extLst>
              <a:ext uri="{FF2B5EF4-FFF2-40B4-BE49-F238E27FC236}">
                <a16:creationId xmlns:a16="http://schemas.microsoft.com/office/drawing/2014/main" id="{324370FB-C6BB-463C-BBB2-37EDE7F668EF}"/>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hlinkClick r:id="rId14" action="ppaction://hlinksldjump"/>
            <a:extLst>
              <a:ext uri="{FF2B5EF4-FFF2-40B4-BE49-F238E27FC236}">
                <a16:creationId xmlns:a16="http://schemas.microsoft.com/office/drawing/2014/main" id="{546D9957-B7D5-4556-8079-1CEED1B7E383}"/>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hlinkClick r:id="rId15" action="ppaction://hlinksldjump"/>
            <a:extLst>
              <a:ext uri="{FF2B5EF4-FFF2-40B4-BE49-F238E27FC236}">
                <a16:creationId xmlns:a16="http://schemas.microsoft.com/office/drawing/2014/main" id="{DB45D786-317B-47FE-A2EA-B06739E01CCA}"/>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hlinkClick r:id="rId3" action="ppaction://hlinksldjump"/>
            <a:extLst>
              <a:ext uri="{FF2B5EF4-FFF2-40B4-BE49-F238E27FC236}">
                <a16:creationId xmlns:a16="http://schemas.microsoft.com/office/drawing/2014/main" id="{C0B0E0B0-6E3F-477C-A34F-7AFE0637E7B2}"/>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hlinkClick r:id="rId16" action="ppaction://hlinksldjump"/>
            <a:extLst>
              <a:ext uri="{FF2B5EF4-FFF2-40B4-BE49-F238E27FC236}">
                <a16:creationId xmlns:a16="http://schemas.microsoft.com/office/drawing/2014/main" id="{2BB8592F-3C9A-4ED9-93EE-7E63B073D05C}"/>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147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anim calcmode="lin" valueType="num">
                                      <p:cBhvr>
                                        <p:cTn id="8" dur="300" fill="hold"/>
                                        <p:tgtEl>
                                          <p:spTgt spid="2"/>
                                        </p:tgtEl>
                                        <p:attrNameLst>
                                          <p:attrName>ppt_x</p:attrName>
                                        </p:attrNameLst>
                                      </p:cBhvr>
                                      <p:tavLst>
                                        <p:tav tm="0">
                                          <p:val>
                                            <p:strVal val="#ppt_x"/>
                                          </p:val>
                                        </p:tav>
                                        <p:tav tm="100000">
                                          <p:val>
                                            <p:strVal val="#ppt_x"/>
                                          </p:val>
                                        </p:tav>
                                      </p:tavLst>
                                    </p:anim>
                                    <p:anim calcmode="lin" valueType="num">
                                      <p:cBhvr>
                                        <p:cTn id="9" dur="3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300"/>
                                        <p:tgtEl>
                                          <p:spTgt spid="5"/>
                                        </p:tgtEl>
                                      </p:cBhvr>
                                    </p:animEffect>
                                    <p:anim calcmode="lin" valueType="num">
                                      <p:cBhvr>
                                        <p:cTn id="14" dur="300" fill="hold"/>
                                        <p:tgtEl>
                                          <p:spTgt spid="5"/>
                                        </p:tgtEl>
                                        <p:attrNameLst>
                                          <p:attrName>ppt_x</p:attrName>
                                        </p:attrNameLst>
                                      </p:cBhvr>
                                      <p:tavLst>
                                        <p:tav tm="0">
                                          <p:val>
                                            <p:strVal val="#ppt_x"/>
                                          </p:val>
                                        </p:tav>
                                        <p:tav tm="100000">
                                          <p:val>
                                            <p:strVal val="#ppt_x"/>
                                          </p:val>
                                        </p:tav>
                                      </p:tavLst>
                                    </p:anim>
                                    <p:anim calcmode="lin" valueType="num">
                                      <p:cBhvr>
                                        <p:cTn id="15" dur="3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6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300"/>
                                        <p:tgtEl>
                                          <p:spTgt spid="6"/>
                                        </p:tgtEl>
                                      </p:cBhvr>
                                    </p:animEffect>
                                    <p:anim calcmode="lin" valueType="num">
                                      <p:cBhvr>
                                        <p:cTn id="20" dur="300" fill="hold"/>
                                        <p:tgtEl>
                                          <p:spTgt spid="6"/>
                                        </p:tgtEl>
                                        <p:attrNameLst>
                                          <p:attrName>ppt_x</p:attrName>
                                        </p:attrNameLst>
                                      </p:cBhvr>
                                      <p:tavLst>
                                        <p:tav tm="0">
                                          <p:val>
                                            <p:strVal val="#ppt_x"/>
                                          </p:val>
                                        </p:tav>
                                        <p:tav tm="100000">
                                          <p:val>
                                            <p:strVal val="#ppt_x"/>
                                          </p:val>
                                        </p:tav>
                                      </p:tavLst>
                                    </p:anim>
                                    <p:anim calcmode="lin" valueType="num">
                                      <p:cBhvr>
                                        <p:cTn id="21" dur="3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900"/>
                            </p:stCondLst>
                            <p:childTnLst>
                              <p:par>
                                <p:cTn id="23" presetID="42"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300"/>
                                        <p:tgtEl>
                                          <p:spTgt spid="3"/>
                                        </p:tgtEl>
                                      </p:cBhvr>
                                    </p:animEffect>
                                    <p:anim calcmode="lin" valueType="num">
                                      <p:cBhvr>
                                        <p:cTn id="26" dur="300" fill="hold"/>
                                        <p:tgtEl>
                                          <p:spTgt spid="3"/>
                                        </p:tgtEl>
                                        <p:attrNameLst>
                                          <p:attrName>ppt_x</p:attrName>
                                        </p:attrNameLst>
                                      </p:cBhvr>
                                      <p:tavLst>
                                        <p:tav tm="0">
                                          <p:val>
                                            <p:strVal val="#ppt_x"/>
                                          </p:val>
                                        </p:tav>
                                        <p:tav tm="100000">
                                          <p:val>
                                            <p:strVal val="#ppt_x"/>
                                          </p:val>
                                        </p:tav>
                                      </p:tavLst>
                                    </p:anim>
                                    <p:anim calcmode="lin" valueType="num">
                                      <p:cBhvr>
                                        <p:cTn id="27" dur="300" fill="hold"/>
                                        <p:tgtEl>
                                          <p:spTgt spid="3"/>
                                        </p:tgtEl>
                                        <p:attrNameLst>
                                          <p:attrName>ppt_y</p:attrName>
                                        </p:attrNameLst>
                                      </p:cBhvr>
                                      <p:tavLst>
                                        <p:tav tm="0">
                                          <p:val>
                                            <p:strVal val="#ppt_y+.1"/>
                                          </p:val>
                                        </p:tav>
                                        <p:tav tm="100000">
                                          <p:val>
                                            <p:strVal val="#ppt_y"/>
                                          </p:val>
                                        </p:tav>
                                      </p:tavLst>
                                    </p:anim>
                                  </p:childTnLst>
                                </p:cTn>
                              </p:par>
                            </p:childTnLst>
                          </p:cTn>
                        </p:par>
                        <p:par>
                          <p:cTn id="28" fill="hold">
                            <p:stCondLst>
                              <p:cond delay="12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300"/>
                                        <p:tgtEl>
                                          <p:spTgt spid="8"/>
                                        </p:tgtEl>
                                      </p:cBhvr>
                                    </p:animEffect>
                                    <p:anim calcmode="lin" valueType="num">
                                      <p:cBhvr>
                                        <p:cTn id="32" dur="300" fill="hold"/>
                                        <p:tgtEl>
                                          <p:spTgt spid="8"/>
                                        </p:tgtEl>
                                        <p:attrNameLst>
                                          <p:attrName>ppt_x</p:attrName>
                                        </p:attrNameLst>
                                      </p:cBhvr>
                                      <p:tavLst>
                                        <p:tav tm="0">
                                          <p:val>
                                            <p:strVal val="#ppt_x"/>
                                          </p:val>
                                        </p:tav>
                                        <p:tav tm="100000">
                                          <p:val>
                                            <p:strVal val="#ppt_x"/>
                                          </p:val>
                                        </p:tav>
                                      </p:tavLst>
                                    </p:anim>
                                    <p:anim calcmode="lin" valueType="num">
                                      <p:cBhvr>
                                        <p:cTn id="33" dur="3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300"/>
                                        <p:tgtEl>
                                          <p:spTgt spid="10"/>
                                        </p:tgtEl>
                                      </p:cBhvr>
                                    </p:animEffect>
                                    <p:anim calcmode="lin" valueType="num">
                                      <p:cBhvr>
                                        <p:cTn id="38" dur="300" fill="hold"/>
                                        <p:tgtEl>
                                          <p:spTgt spid="10"/>
                                        </p:tgtEl>
                                        <p:attrNameLst>
                                          <p:attrName>ppt_x</p:attrName>
                                        </p:attrNameLst>
                                      </p:cBhvr>
                                      <p:tavLst>
                                        <p:tav tm="0">
                                          <p:val>
                                            <p:strVal val="#ppt_x"/>
                                          </p:val>
                                        </p:tav>
                                        <p:tav tm="100000">
                                          <p:val>
                                            <p:strVal val="#ppt_x"/>
                                          </p:val>
                                        </p:tav>
                                      </p:tavLst>
                                    </p:anim>
                                    <p:anim calcmode="lin" valueType="num">
                                      <p:cBhvr>
                                        <p:cTn id="39" dur="300" fill="hold"/>
                                        <p:tgtEl>
                                          <p:spTgt spid="10"/>
                                        </p:tgtEl>
                                        <p:attrNameLst>
                                          <p:attrName>ppt_y</p:attrName>
                                        </p:attrNameLst>
                                      </p:cBhvr>
                                      <p:tavLst>
                                        <p:tav tm="0">
                                          <p:val>
                                            <p:strVal val="#ppt_y+.1"/>
                                          </p:val>
                                        </p:tav>
                                        <p:tav tm="100000">
                                          <p:val>
                                            <p:strVal val="#ppt_y"/>
                                          </p:val>
                                        </p:tav>
                                      </p:tavLst>
                                    </p:anim>
                                  </p:childTnLst>
                                </p:cTn>
                              </p:par>
                              <p:par>
                                <p:cTn id="40" presetID="6" presetClass="emph" presetSubtype="0" repeatCount="indefinite" autoRev="1" fill="hold" grpId="0" nodeType="withEffect">
                                  <p:stCondLst>
                                    <p:cond delay="0"/>
                                  </p:stCondLst>
                                  <p:childTnLst>
                                    <p:animScale>
                                      <p:cBhvr>
                                        <p:cTn id="41" dur="1000" fill="hold"/>
                                        <p:tgtEl>
                                          <p:spTgt spid="19"/>
                                        </p:tgtEl>
                                      </p:cBhvr>
                                      <p:by x="75000" y="75000"/>
                                    </p:animScale>
                                  </p:childTnLst>
                                </p:cTn>
                              </p:par>
                              <p:par>
                                <p:cTn id="42" presetID="6" presetClass="emph" presetSubtype="0" repeatCount="indefinite" autoRev="1" fill="hold" grpId="0" nodeType="withEffect">
                                  <p:stCondLst>
                                    <p:cond delay="0"/>
                                  </p:stCondLst>
                                  <p:childTnLst>
                                    <p:animScale>
                                      <p:cBhvr>
                                        <p:cTn id="43" dur="1000" fill="hold"/>
                                        <p:tgtEl>
                                          <p:spTgt spid="20"/>
                                        </p:tgtEl>
                                      </p:cBhvr>
                                      <p:by x="75000" y="75000"/>
                                    </p:animScale>
                                  </p:childTnLst>
                                </p:cTn>
                              </p:par>
                              <p:par>
                                <p:cTn id="44" presetID="6" presetClass="emph" presetSubtype="0" repeatCount="indefinite" autoRev="1" fill="hold" grpId="0" nodeType="withEffect">
                                  <p:stCondLst>
                                    <p:cond delay="0"/>
                                  </p:stCondLst>
                                  <p:childTnLst>
                                    <p:animScale>
                                      <p:cBhvr>
                                        <p:cTn id="45" dur="1000" fill="hold"/>
                                        <p:tgtEl>
                                          <p:spTgt spid="21"/>
                                        </p:tgtEl>
                                      </p:cBhvr>
                                      <p:by x="75000" y="75000"/>
                                    </p:animScale>
                                  </p:childTnLst>
                                </p:cTn>
                              </p:par>
                              <p:par>
                                <p:cTn id="46" presetID="6" presetClass="emph" presetSubtype="0" repeatCount="indefinite" autoRev="1" fill="hold" grpId="0" nodeType="withEffect">
                                  <p:stCondLst>
                                    <p:cond delay="0"/>
                                  </p:stCondLst>
                                  <p:childTnLst>
                                    <p:animScale>
                                      <p:cBhvr>
                                        <p:cTn id="47" dur="1000" fill="hold"/>
                                        <p:tgtEl>
                                          <p:spTgt spid="22"/>
                                        </p:tgtEl>
                                      </p:cBhvr>
                                      <p:by x="75000" y="75000"/>
                                    </p:animScale>
                                  </p:childTnLst>
                                </p:cTn>
                              </p:par>
                              <p:par>
                                <p:cTn id="48" presetID="6" presetClass="emph" presetSubtype="0" repeatCount="indefinite" autoRev="1" fill="hold" grpId="0" nodeType="withEffect">
                                  <p:stCondLst>
                                    <p:cond delay="0"/>
                                  </p:stCondLst>
                                  <p:childTnLst>
                                    <p:animScale>
                                      <p:cBhvr>
                                        <p:cTn id="49" dur="1000" fill="hold"/>
                                        <p:tgtEl>
                                          <p:spTgt spid="23"/>
                                        </p:tgtEl>
                                      </p:cBhvr>
                                      <p:by x="75000" y="75000"/>
                                    </p:animScale>
                                  </p:childTnLst>
                                </p:cTn>
                              </p:par>
                              <p:par>
                                <p:cTn id="50"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51" dur="1000" fill="hold"/>
                                        <p:tgtEl>
                                          <p:spTgt spid="19"/>
                                        </p:tgtEl>
                                        <p:attrNameLst>
                                          <p:attrName>ppt_x</p:attrName>
                                          <p:attrName>ppt_y</p:attrName>
                                        </p:attrNameLst>
                                      </p:cBhvr>
                                    </p:animMotion>
                                  </p:childTnLst>
                                </p:cTn>
                              </p:par>
                              <p:par>
                                <p:cTn id="52"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53" dur="1000" fill="hold"/>
                                        <p:tgtEl>
                                          <p:spTgt spid="20"/>
                                        </p:tgtEl>
                                        <p:attrNameLst>
                                          <p:attrName>ppt_x</p:attrName>
                                          <p:attrName>ppt_y</p:attrName>
                                        </p:attrNameLst>
                                      </p:cBhvr>
                                    </p:animMotion>
                                  </p:childTnLst>
                                </p:cTn>
                              </p:par>
                              <p:par>
                                <p:cTn id="54"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55" dur="1000" fill="hold"/>
                                        <p:tgtEl>
                                          <p:spTgt spid="21"/>
                                        </p:tgtEl>
                                        <p:attrNameLst>
                                          <p:attrName>ppt_x</p:attrName>
                                          <p:attrName>ppt_y</p:attrName>
                                        </p:attrNameLst>
                                      </p:cBhvr>
                                    </p:animMotion>
                                  </p:childTnLst>
                                </p:cTn>
                              </p:par>
                              <p:par>
                                <p:cTn id="56"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57" dur="1000" fill="hold"/>
                                        <p:tgtEl>
                                          <p:spTgt spid="22"/>
                                        </p:tgtEl>
                                        <p:attrNameLst>
                                          <p:attrName>ppt_x</p:attrName>
                                          <p:attrName>ppt_y</p:attrName>
                                        </p:attrNameLst>
                                      </p:cBhvr>
                                    </p:animMotion>
                                  </p:childTnLst>
                                </p:cTn>
                              </p:par>
                              <p:par>
                                <p:cTn id="58"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59" dur="1000" fill="hold"/>
                                        <p:tgtEl>
                                          <p:spTgt spid="23"/>
                                        </p:tgtEl>
                                        <p:attrNameLst>
                                          <p:attrName>ppt_x</p:attrName>
                                          <p:attrName>ppt_y</p:attrName>
                                        </p:attrNameLst>
                                      </p:cBhvr>
                                    </p:animMotion>
                                  </p:childTnLst>
                                </p:cTn>
                              </p:par>
                              <p:par>
                                <p:cTn id="60" presetID="1"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2" restart="whenNotActive" fill="hold" evtFilter="cancelBubble" nodeType="interactiveSeq">
                <p:stCondLst>
                  <p:cond evt="onClick" delay="0">
                    <p:tgtEl>
                      <p:spTgt spid="39"/>
                    </p:tgtEl>
                  </p:cond>
                </p:stCondLst>
                <p:endSync evt="end" delay="0">
                  <p:rtn val="all"/>
                </p:endSync>
                <p:childTnLst>
                  <p:par>
                    <p:cTn id="63" fill="hold">
                      <p:stCondLst>
                        <p:cond delay="0"/>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200" fill="hold"/>
                                        <p:tgtEl>
                                          <p:spTgt spid="36"/>
                                        </p:tgtEl>
                                        <p:attrNameLst>
                                          <p:attrName>ppt_w</p:attrName>
                                        </p:attrNameLst>
                                      </p:cBhvr>
                                      <p:tavLst>
                                        <p:tav tm="0">
                                          <p:val>
                                            <p:fltVal val="0"/>
                                          </p:val>
                                        </p:tav>
                                        <p:tav tm="100000">
                                          <p:val>
                                            <p:strVal val="#ppt_w"/>
                                          </p:val>
                                        </p:tav>
                                      </p:tavLst>
                                    </p:anim>
                                    <p:anim calcmode="lin" valueType="num">
                                      <p:cBhvr>
                                        <p:cTn id="68" dur="200" fill="hold"/>
                                        <p:tgtEl>
                                          <p:spTgt spid="36"/>
                                        </p:tgtEl>
                                        <p:attrNameLst>
                                          <p:attrName>ppt_h</p:attrName>
                                        </p:attrNameLst>
                                      </p:cBhvr>
                                      <p:tavLst>
                                        <p:tav tm="0">
                                          <p:val>
                                            <p:fltVal val="0"/>
                                          </p:val>
                                        </p:tav>
                                        <p:tav tm="100000">
                                          <p:val>
                                            <p:strVal val="#ppt_h"/>
                                          </p:val>
                                        </p:tav>
                                      </p:tavLst>
                                    </p:anim>
                                    <p:animEffect transition="in" filter="fade">
                                      <p:cBhvr>
                                        <p:cTn id="69" dur="200"/>
                                        <p:tgtEl>
                                          <p:spTgt spid="36"/>
                                        </p:tgtEl>
                                      </p:cBhvr>
                                    </p:animEffect>
                                  </p:childTnLst>
                                </p:cTn>
                              </p:par>
                              <p:par>
                                <p:cTn id="70" presetID="53" presetClass="entr" presetSubtype="16"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200" fill="hold"/>
                                        <p:tgtEl>
                                          <p:spTgt spid="17"/>
                                        </p:tgtEl>
                                        <p:attrNameLst>
                                          <p:attrName>ppt_w</p:attrName>
                                        </p:attrNameLst>
                                      </p:cBhvr>
                                      <p:tavLst>
                                        <p:tav tm="0">
                                          <p:val>
                                            <p:fltVal val="0"/>
                                          </p:val>
                                        </p:tav>
                                        <p:tav tm="100000">
                                          <p:val>
                                            <p:strVal val="#ppt_w"/>
                                          </p:val>
                                        </p:tav>
                                      </p:tavLst>
                                    </p:anim>
                                    <p:anim calcmode="lin" valueType="num">
                                      <p:cBhvr>
                                        <p:cTn id="73" dur="200" fill="hold"/>
                                        <p:tgtEl>
                                          <p:spTgt spid="17"/>
                                        </p:tgtEl>
                                        <p:attrNameLst>
                                          <p:attrName>ppt_h</p:attrName>
                                        </p:attrNameLst>
                                      </p:cBhvr>
                                      <p:tavLst>
                                        <p:tav tm="0">
                                          <p:val>
                                            <p:fltVal val="0"/>
                                          </p:val>
                                        </p:tav>
                                        <p:tav tm="100000">
                                          <p:val>
                                            <p:strVal val="#ppt_h"/>
                                          </p:val>
                                        </p:tav>
                                      </p:tavLst>
                                    </p:anim>
                                    <p:animEffect transition="in" filter="fade">
                                      <p:cBhvr>
                                        <p:cTn id="74" dur="200"/>
                                        <p:tgtEl>
                                          <p:spTgt spid="17"/>
                                        </p:tgtEl>
                                      </p:cBhvr>
                                    </p:animEffect>
                                  </p:childTnLst>
                                </p:cTn>
                              </p:par>
                              <p:par>
                                <p:cTn id="75" presetID="8" presetClass="emph" presetSubtype="0" fill="hold" nodeType="withEffect">
                                  <p:stCondLst>
                                    <p:cond delay="0"/>
                                  </p:stCondLst>
                                  <p:childTnLst>
                                    <p:animRot by="10800000">
                                      <p:cBhvr>
                                        <p:cTn id="76" dur="200" fill="hold"/>
                                        <p:tgtEl>
                                          <p:spTgt spid="17"/>
                                        </p:tgtEl>
                                        <p:attrNameLst>
                                          <p:attrName>r</p:attrName>
                                        </p:attrNameLst>
                                      </p:cBhvr>
                                    </p:animRot>
                                  </p:childTnLst>
                                </p:cTn>
                              </p:par>
                              <p:par>
                                <p:cTn id="77" presetID="53" presetClass="entr" presetSubtype="16"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200" fill="hold"/>
                                        <p:tgtEl>
                                          <p:spTgt spid="15"/>
                                        </p:tgtEl>
                                        <p:attrNameLst>
                                          <p:attrName>ppt_w</p:attrName>
                                        </p:attrNameLst>
                                      </p:cBhvr>
                                      <p:tavLst>
                                        <p:tav tm="0">
                                          <p:val>
                                            <p:fltVal val="0"/>
                                          </p:val>
                                        </p:tav>
                                        <p:tav tm="100000">
                                          <p:val>
                                            <p:strVal val="#ppt_w"/>
                                          </p:val>
                                        </p:tav>
                                      </p:tavLst>
                                    </p:anim>
                                    <p:anim calcmode="lin" valueType="num">
                                      <p:cBhvr>
                                        <p:cTn id="80" dur="200" fill="hold"/>
                                        <p:tgtEl>
                                          <p:spTgt spid="15"/>
                                        </p:tgtEl>
                                        <p:attrNameLst>
                                          <p:attrName>ppt_h</p:attrName>
                                        </p:attrNameLst>
                                      </p:cBhvr>
                                      <p:tavLst>
                                        <p:tav tm="0">
                                          <p:val>
                                            <p:fltVal val="0"/>
                                          </p:val>
                                        </p:tav>
                                        <p:tav tm="100000">
                                          <p:val>
                                            <p:strVal val="#ppt_h"/>
                                          </p:val>
                                        </p:tav>
                                      </p:tavLst>
                                    </p:anim>
                                    <p:animEffect transition="in" filter="fade">
                                      <p:cBhvr>
                                        <p:cTn id="81" dur="200"/>
                                        <p:tgtEl>
                                          <p:spTgt spid="15"/>
                                        </p:tgtEl>
                                      </p:cBhvr>
                                    </p:animEffect>
                                  </p:childTnLst>
                                </p:cTn>
                              </p:par>
                              <p:par>
                                <p:cTn id="82" presetID="8" presetClass="emph" presetSubtype="0" fill="hold" grpId="1" nodeType="withEffect">
                                  <p:stCondLst>
                                    <p:cond delay="0"/>
                                  </p:stCondLst>
                                  <p:childTnLst>
                                    <p:animRot by="10800000">
                                      <p:cBhvr>
                                        <p:cTn id="83" dur="200" fill="hold"/>
                                        <p:tgtEl>
                                          <p:spTgt spid="15"/>
                                        </p:tgtEl>
                                        <p:attrNameLst>
                                          <p:attrName>r</p:attrName>
                                        </p:attrNameLst>
                                      </p:cBhvr>
                                    </p:animRot>
                                  </p:childTnLst>
                                </p:cTn>
                              </p:par>
                              <p:par>
                                <p:cTn id="84" presetID="53" presetClass="exit" presetSubtype="32" fill="hold" nodeType="withEffect">
                                  <p:stCondLst>
                                    <p:cond delay="0"/>
                                  </p:stCondLst>
                                  <p:childTnLst>
                                    <p:anim calcmode="lin" valueType="num">
                                      <p:cBhvr>
                                        <p:cTn id="85" dur="200"/>
                                        <p:tgtEl>
                                          <p:spTgt spid="39"/>
                                        </p:tgtEl>
                                        <p:attrNameLst>
                                          <p:attrName>ppt_w</p:attrName>
                                        </p:attrNameLst>
                                      </p:cBhvr>
                                      <p:tavLst>
                                        <p:tav tm="0">
                                          <p:val>
                                            <p:strVal val="ppt_w"/>
                                          </p:val>
                                        </p:tav>
                                        <p:tav tm="100000">
                                          <p:val>
                                            <p:fltVal val="0"/>
                                          </p:val>
                                        </p:tav>
                                      </p:tavLst>
                                    </p:anim>
                                    <p:anim calcmode="lin" valueType="num">
                                      <p:cBhvr>
                                        <p:cTn id="86" dur="200"/>
                                        <p:tgtEl>
                                          <p:spTgt spid="39"/>
                                        </p:tgtEl>
                                        <p:attrNameLst>
                                          <p:attrName>ppt_h</p:attrName>
                                        </p:attrNameLst>
                                      </p:cBhvr>
                                      <p:tavLst>
                                        <p:tav tm="0">
                                          <p:val>
                                            <p:strVal val="ppt_h"/>
                                          </p:val>
                                        </p:tav>
                                        <p:tav tm="100000">
                                          <p:val>
                                            <p:fltVal val="0"/>
                                          </p:val>
                                        </p:tav>
                                      </p:tavLst>
                                    </p:anim>
                                    <p:animEffect transition="out" filter="fade">
                                      <p:cBhvr>
                                        <p:cTn id="87" dur="200"/>
                                        <p:tgtEl>
                                          <p:spTgt spid="39"/>
                                        </p:tgtEl>
                                      </p:cBhvr>
                                    </p:animEffect>
                                    <p:set>
                                      <p:cBhvr>
                                        <p:cTn id="88" dur="1" fill="hold">
                                          <p:stCondLst>
                                            <p:cond delay="199"/>
                                          </p:stCondLst>
                                        </p:cTn>
                                        <p:tgtEl>
                                          <p:spTgt spid="39"/>
                                        </p:tgtEl>
                                        <p:attrNameLst>
                                          <p:attrName>style.visibility</p:attrName>
                                        </p:attrNameLst>
                                      </p:cBhvr>
                                      <p:to>
                                        <p:strVal val="hidden"/>
                                      </p:to>
                                    </p:set>
                                  </p:childTnLst>
                                </p:cTn>
                              </p:par>
                            </p:childTnLst>
                          </p:cTn>
                        </p:par>
                        <p:par>
                          <p:cTn id="89" fill="hold">
                            <p:stCondLst>
                              <p:cond delay="200"/>
                            </p:stCondLst>
                            <p:childTnLst>
                              <p:par>
                                <p:cTn id="90" presetID="1" presetClass="exit" presetSubtype="0" fill="hold" nodeType="afterEffect">
                                  <p:stCondLst>
                                    <p:cond delay="0"/>
                                  </p:stCondLst>
                                  <p:childTnLst>
                                    <p:set>
                                      <p:cBhvr>
                                        <p:cTn id="91" dur="1" fill="hold">
                                          <p:stCondLst>
                                            <p:cond delay="0"/>
                                          </p:stCondLst>
                                        </p:cTn>
                                        <p:tgtEl>
                                          <p:spTgt spid="17"/>
                                        </p:tgtEl>
                                        <p:attrNameLst>
                                          <p:attrName>style.visibility</p:attrName>
                                        </p:attrNameLst>
                                      </p:cBhvr>
                                      <p:to>
                                        <p:strVal val="hidden"/>
                                      </p:to>
                                    </p:set>
                                  </p:childTnLst>
                                </p:cTn>
                              </p:par>
                            </p:childTnLst>
                          </p:cTn>
                        </p:par>
                        <p:par>
                          <p:cTn id="92" fill="hold">
                            <p:stCondLst>
                              <p:cond delay="200"/>
                            </p:stCondLst>
                            <p:childTnLst>
                              <p:par>
                                <p:cTn id="93" presetID="1" presetClass="entr" presetSubtype="0" fill="hold" nodeType="after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childTnLst>
                          </p:cTn>
                        </p:par>
                      </p:childTnLst>
                    </p:cTn>
                  </p:par>
                </p:childTnLst>
              </p:cTn>
              <p:nextCondLst>
                <p:cond evt="onClick" delay="0">
                  <p:tgtEl>
                    <p:spTgt spid="39"/>
                  </p:tgtEl>
                </p:cond>
              </p:nextCondLst>
            </p:seq>
            <p:seq concurrent="1" nextAc="seek">
              <p:cTn id="119" restart="whenNotActive" fill="hold" evtFilter="cancelBubble" nodeType="interactiveSeq">
                <p:stCondLst>
                  <p:cond evt="onClick" delay="0">
                    <p:tgtEl>
                      <p:spTgt spid="36"/>
                    </p:tgtEl>
                  </p:cond>
                </p:stCondLst>
                <p:endSync evt="end" delay="0">
                  <p:rtn val="all"/>
                </p:endSync>
                <p:childTnLst>
                  <p:par>
                    <p:cTn id="120" fill="hold">
                      <p:stCondLst>
                        <p:cond delay="0"/>
                      </p:stCondLst>
                      <p:childTnLst>
                        <p:par>
                          <p:cTn id="121" fill="hold">
                            <p:stCondLst>
                              <p:cond delay="0"/>
                            </p:stCondLst>
                            <p:childTnLst>
                              <p:par>
                                <p:cTn id="122" presetID="53" presetClass="exit" presetSubtype="32" fill="hold" nodeType="withEffect">
                                  <p:stCondLst>
                                    <p:cond delay="0"/>
                                  </p:stCondLst>
                                  <p:childTnLst>
                                    <p:anim calcmode="lin" valueType="num">
                                      <p:cBhvr>
                                        <p:cTn id="123" dur="200"/>
                                        <p:tgtEl>
                                          <p:spTgt spid="17"/>
                                        </p:tgtEl>
                                        <p:attrNameLst>
                                          <p:attrName>ppt_w</p:attrName>
                                        </p:attrNameLst>
                                      </p:cBhvr>
                                      <p:tavLst>
                                        <p:tav tm="0">
                                          <p:val>
                                            <p:strVal val="ppt_w"/>
                                          </p:val>
                                        </p:tav>
                                        <p:tav tm="100000">
                                          <p:val>
                                            <p:fltVal val="0"/>
                                          </p:val>
                                        </p:tav>
                                      </p:tavLst>
                                    </p:anim>
                                    <p:anim calcmode="lin" valueType="num">
                                      <p:cBhvr>
                                        <p:cTn id="124" dur="200"/>
                                        <p:tgtEl>
                                          <p:spTgt spid="17"/>
                                        </p:tgtEl>
                                        <p:attrNameLst>
                                          <p:attrName>ppt_h</p:attrName>
                                        </p:attrNameLst>
                                      </p:cBhvr>
                                      <p:tavLst>
                                        <p:tav tm="0">
                                          <p:val>
                                            <p:strVal val="ppt_h"/>
                                          </p:val>
                                        </p:tav>
                                        <p:tav tm="100000">
                                          <p:val>
                                            <p:fltVal val="0"/>
                                          </p:val>
                                        </p:tav>
                                      </p:tavLst>
                                    </p:anim>
                                    <p:animEffect transition="out" filter="fade">
                                      <p:cBhvr>
                                        <p:cTn id="125" dur="200"/>
                                        <p:tgtEl>
                                          <p:spTgt spid="17"/>
                                        </p:tgtEl>
                                      </p:cBhvr>
                                    </p:animEffect>
                                    <p:set>
                                      <p:cBhvr>
                                        <p:cTn id="126" dur="1" fill="hold">
                                          <p:stCondLst>
                                            <p:cond delay="199"/>
                                          </p:stCondLst>
                                        </p:cTn>
                                        <p:tgtEl>
                                          <p:spTgt spid="17"/>
                                        </p:tgtEl>
                                        <p:attrNameLst>
                                          <p:attrName>style.visibility</p:attrName>
                                        </p:attrNameLst>
                                      </p:cBhvr>
                                      <p:to>
                                        <p:strVal val="hidden"/>
                                      </p:to>
                                    </p:set>
                                  </p:childTnLst>
                                </p:cTn>
                              </p:par>
                              <p:par>
                                <p:cTn id="127" presetID="8" presetClass="emph" presetSubtype="0" fill="hold" nodeType="withEffect">
                                  <p:stCondLst>
                                    <p:cond delay="0"/>
                                  </p:stCondLst>
                                  <p:childTnLst>
                                    <p:animRot by="10800000">
                                      <p:cBhvr>
                                        <p:cTn id="128" dur="200" fill="hold"/>
                                        <p:tgtEl>
                                          <p:spTgt spid="17"/>
                                        </p:tgtEl>
                                        <p:attrNameLst>
                                          <p:attrName>r</p:attrName>
                                        </p:attrNameLst>
                                      </p:cBhvr>
                                    </p:animRot>
                                  </p:childTnLst>
                                </p:cTn>
                              </p:par>
                              <p:par>
                                <p:cTn id="129" presetID="53" presetClass="exit" presetSubtype="32" fill="hold" grpId="2" nodeType="withEffect">
                                  <p:stCondLst>
                                    <p:cond delay="0"/>
                                  </p:stCondLst>
                                  <p:childTnLst>
                                    <p:anim calcmode="lin" valueType="num">
                                      <p:cBhvr>
                                        <p:cTn id="130" dur="200"/>
                                        <p:tgtEl>
                                          <p:spTgt spid="15"/>
                                        </p:tgtEl>
                                        <p:attrNameLst>
                                          <p:attrName>ppt_w</p:attrName>
                                        </p:attrNameLst>
                                      </p:cBhvr>
                                      <p:tavLst>
                                        <p:tav tm="0">
                                          <p:val>
                                            <p:strVal val="ppt_w"/>
                                          </p:val>
                                        </p:tav>
                                        <p:tav tm="100000">
                                          <p:val>
                                            <p:fltVal val="0"/>
                                          </p:val>
                                        </p:tav>
                                      </p:tavLst>
                                    </p:anim>
                                    <p:anim calcmode="lin" valueType="num">
                                      <p:cBhvr>
                                        <p:cTn id="131" dur="200"/>
                                        <p:tgtEl>
                                          <p:spTgt spid="15"/>
                                        </p:tgtEl>
                                        <p:attrNameLst>
                                          <p:attrName>ppt_h</p:attrName>
                                        </p:attrNameLst>
                                      </p:cBhvr>
                                      <p:tavLst>
                                        <p:tav tm="0">
                                          <p:val>
                                            <p:strVal val="ppt_h"/>
                                          </p:val>
                                        </p:tav>
                                        <p:tav tm="100000">
                                          <p:val>
                                            <p:fltVal val="0"/>
                                          </p:val>
                                        </p:tav>
                                      </p:tavLst>
                                    </p:anim>
                                    <p:animEffect transition="out" filter="fade">
                                      <p:cBhvr>
                                        <p:cTn id="132" dur="200"/>
                                        <p:tgtEl>
                                          <p:spTgt spid="15"/>
                                        </p:tgtEl>
                                      </p:cBhvr>
                                    </p:animEffect>
                                    <p:set>
                                      <p:cBhvr>
                                        <p:cTn id="133" dur="1" fill="hold">
                                          <p:stCondLst>
                                            <p:cond delay="199"/>
                                          </p:stCondLst>
                                        </p:cTn>
                                        <p:tgtEl>
                                          <p:spTgt spid="15"/>
                                        </p:tgtEl>
                                        <p:attrNameLst>
                                          <p:attrName>style.visibility</p:attrName>
                                        </p:attrNameLst>
                                      </p:cBhvr>
                                      <p:to>
                                        <p:strVal val="hidden"/>
                                      </p:to>
                                    </p:set>
                                  </p:childTnLst>
                                </p:cTn>
                              </p:par>
                              <p:par>
                                <p:cTn id="134" presetID="8" presetClass="emph" presetSubtype="0" fill="hold" grpId="3" nodeType="withEffect">
                                  <p:stCondLst>
                                    <p:cond delay="0"/>
                                  </p:stCondLst>
                                  <p:childTnLst>
                                    <p:animRot by="10800000">
                                      <p:cBhvr>
                                        <p:cTn id="135" dur="200" fill="hold"/>
                                        <p:tgtEl>
                                          <p:spTgt spid="15"/>
                                        </p:tgtEl>
                                        <p:attrNameLst>
                                          <p:attrName>r</p:attrName>
                                        </p:attrNameLst>
                                      </p:cBhvr>
                                    </p:animRot>
                                  </p:childTnLst>
                                </p:cTn>
                              </p:par>
                              <p:par>
                                <p:cTn id="136" presetID="1" presetClass="exit" presetSubtype="0" fill="hold" nodeType="withEffect">
                                  <p:stCondLst>
                                    <p:cond delay="0"/>
                                  </p:stCondLst>
                                  <p:childTnLst>
                                    <p:set>
                                      <p:cBhvr>
                                        <p:cTn id="137" dur="1" fill="hold">
                                          <p:stCondLst>
                                            <p:cond delay="0"/>
                                          </p:stCondLst>
                                        </p:cTn>
                                        <p:tgtEl>
                                          <p:spTgt spid="40"/>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57"/>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58"/>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59"/>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60"/>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61"/>
                                        </p:tgtEl>
                                        <p:attrNameLst>
                                          <p:attrName>style.visibility</p:attrName>
                                        </p:attrNameLst>
                                      </p:cBhvr>
                                      <p:to>
                                        <p:strVal val="hidden"/>
                                      </p:to>
                                    </p:set>
                                  </p:childTnLst>
                                </p:cTn>
                              </p:par>
                              <p:par>
                                <p:cTn id="148" presetID="1" presetClass="exit" presetSubtype="0" fill="hold" grpId="1" nodeType="withEffect">
                                  <p:stCondLst>
                                    <p:cond delay="0"/>
                                  </p:stCondLst>
                                  <p:childTnLst>
                                    <p:set>
                                      <p:cBhvr>
                                        <p:cTn id="149" dur="1" fill="hold">
                                          <p:stCondLst>
                                            <p:cond delay="0"/>
                                          </p:stCondLst>
                                        </p:cTn>
                                        <p:tgtEl>
                                          <p:spTgt spid="62"/>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63"/>
                                        </p:tgtEl>
                                        <p:attrNameLst>
                                          <p:attrName>style.visibility</p:attrName>
                                        </p:attrNameLst>
                                      </p:cBhvr>
                                      <p:to>
                                        <p:strVal val="hidden"/>
                                      </p:to>
                                    </p:set>
                                  </p:childTnLst>
                                </p:cTn>
                              </p:par>
                              <p:par>
                                <p:cTn id="152" presetID="1" presetClass="exit" presetSubtype="0" fill="hold" grpId="1" nodeType="withEffect">
                                  <p:stCondLst>
                                    <p:cond delay="0"/>
                                  </p:stCondLst>
                                  <p:childTnLst>
                                    <p:set>
                                      <p:cBhvr>
                                        <p:cTn id="153" dur="1" fill="hold">
                                          <p:stCondLst>
                                            <p:cond delay="0"/>
                                          </p:stCondLst>
                                        </p:cTn>
                                        <p:tgtEl>
                                          <p:spTgt spid="64"/>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65"/>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66"/>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67"/>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68"/>
                                        </p:tgtEl>
                                        <p:attrNameLst>
                                          <p:attrName>style.visibility</p:attrName>
                                        </p:attrNameLst>
                                      </p:cBhvr>
                                      <p:to>
                                        <p:strVal val="hidden"/>
                                      </p:to>
                                    </p:set>
                                  </p:childTnLst>
                                </p:cTn>
                              </p:par>
                              <p:par>
                                <p:cTn id="162" presetID="53" presetClass="exit" presetSubtype="32" fill="hold" nodeType="withEffect">
                                  <p:stCondLst>
                                    <p:cond delay="0"/>
                                  </p:stCondLst>
                                  <p:childTnLst>
                                    <p:anim calcmode="lin" valueType="num">
                                      <p:cBhvr>
                                        <p:cTn id="163" dur="200"/>
                                        <p:tgtEl>
                                          <p:spTgt spid="36"/>
                                        </p:tgtEl>
                                        <p:attrNameLst>
                                          <p:attrName>ppt_w</p:attrName>
                                        </p:attrNameLst>
                                      </p:cBhvr>
                                      <p:tavLst>
                                        <p:tav tm="0">
                                          <p:val>
                                            <p:strVal val="ppt_w"/>
                                          </p:val>
                                        </p:tav>
                                        <p:tav tm="100000">
                                          <p:val>
                                            <p:fltVal val="0"/>
                                          </p:val>
                                        </p:tav>
                                      </p:tavLst>
                                    </p:anim>
                                    <p:anim calcmode="lin" valueType="num">
                                      <p:cBhvr>
                                        <p:cTn id="164" dur="200"/>
                                        <p:tgtEl>
                                          <p:spTgt spid="36"/>
                                        </p:tgtEl>
                                        <p:attrNameLst>
                                          <p:attrName>ppt_h</p:attrName>
                                        </p:attrNameLst>
                                      </p:cBhvr>
                                      <p:tavLst>
                                        <p:tav tm="0">
                                          <p:val>
                                            <p:strVal val="ppt_h"/>
                                          </p:val>
                                        </p:tav>
                                        <p:tav tm="100000">
                                          <p:val>
                                            <p:fltVal val="0"/>
                                          </p:val>
                                        </p:tav>
                                      </p:tavLst>
                                    </p:anim>
                                    <p:animEffect transition="out" filter="fade">
                                      <p:cBhvr>
                                        <p:cTn id="165" dur="200"/>
                                        <p:tgtEl>
                                          <p:spTgt spid="36"/>
                                        </p:tgtEl>
                                      </p:cBhvr>
                                    </p:animEffect>
                                    <p:set>
                                      <p:cBhvr>
                                        <p:cTn id="166" dur="1" fill="hold">
                                          <p:stCondLst>
                                            <p:cond delay="199"/>
                                          </p:stCondLst>
                                        </p:cTn>
                                        <p:tgtEl>
                                          <p:spTgt spid="36"/>
                                        </p:tgtEl>
                                        <p:attrNameLst>
                                          <p:attrName>style.visibility</p:attrName>
                                        </p:attrNameLst>
                                      </p:cBhvr>
                                      <p:to>
                                        <p:strVal val="hidden"/>
                                      </p:to>
                                    </p:set>
                                  </p:childTnLst>
                                </p:cTn>
                              </p:par>
                              <p:par>
                                <p:cTn id="167" presetID="53" presetClass="entr" presetSubtype="16" fill="hold" nodeType="withEffect">
                                  <p:stCondLst>
                                    <p:cond delay="0"/>
                                  </p:stCondLst>
                                  <p:childTnLst>
                                    <p:set>
                                      <p:cBhvr>
                                        <p:cTn id="168" dur="1" fill="hold">
                                          <p:stCondLst>
                                            <p:cond delay="0"/>
                                          </p:stCondLst>
                                        </p:cTn>
                                        <p:tgtEl>
                                          <p:spTgt spid="39"/>
                                        </p:tgtEl>
                                        <p:attrNameLst>
                                          <p:attrName>style.visibility</p:attrName>
                                        </p:attrNameLst>
                                      </p:cBhvr>
                                      <p:to>
                                        <p:strVal val="visible"/>
                                      </p:to>
                                    </p:set>
                                    <p:anim calcmode="lin" valueType="num">
                                      <p:cBhvr>
                                        <p:cTn id="169" dur="200" fill="hold"/>
                                        <p:tgtEl>
                                          <p:spTgt spid="39"/>
                                        </p:tgtEl>
                                        <p:attrNameLst>
                                          <p:attrName>ppt_w</p:attrName>
                                        </p:attrNameLst>
                                      </p:cBhvr>
                                      <p:tavLst>
                                        <p:tav tm="0">
                                          <p:val>
                                            <p:fltVal val="0"/>
                                          </p:val>
                                        </p:tav>
                                        <p:tav tm="100000">
                                          <p:val>
                                            <p:strVal val="#ppt_w"/>
                                          </p:val>
                                        </p:tav>
                                      </p:tavLst>
                                    </p:anim>
                                    <p:anim calcmode="lin" valueType="num">
                                      <p:cBhvr>
                                        <p:cTn id="170" dur="200" fill="hold"/>
                                        <p:tgtEl>
                                          <p:spTgt spid="39"/>
                                        </p:tgtEl>
                                        <p:attrNameLst>
                                          <p:attrName>ppt_h</p:attrName>
                                        </p:attrNameLst>
                                      </p:cBhvr>
                                      <p:tavLst>
                                        <p:tav tm="0">
                                          <p:val>
                                            <p:fltVal val="0"/>
                                          </p:val>
                                        </p:tav>
                                        <p:tav tm="100000">
                                          <p:val>
                                            <p:strVal val="#ppt_h"/>
                                          </p:val>
                                        </p:tav>
                                      </p:tavLst>
                                    </p:anim>
                                    <p:animEffect transition="in" filter="fade">
                                      <p:cBhvr>
                                        <p:cTn id="171" dur="200"/>
                                        <p:tgtEl>
                                          <p:spTgt spid="39"/>
                                        </p:tgtEl>
                                      </p:cBhvr>
                                    </p:animEffect>
                                  </p:childTnLst>
                                </p:cTn>
                              </p:par>
                            </p:childTnLst>
                          </p:cTn>
                        </p:par>
                      </p:childTnLst>
                    </p:cTn>
                  </p:par>
                </p:childTnLst>
              </p:cTn>
              <p:nextCondLst>
                <p:cond evt="onClick" delay="0">
                  <p:tgtEl>
                    <p:spTgt spid="36"/>
                  </p:tgtEl>
                </p:cond>
              </p:nextCondLst>
            </p:seq>
          </p:childTnLst>
        </p:cTn>
      </p:par>
    </p:tnLst>
    <p:bldLst>
      <p:bldP spid="2" grpId="0"/>
      <p:bldP spid="5" grpId="0"/>
      <p:bldP spid="6" grpId="0"/>
      <p:bldP spid="3" grpId="0"/>
      <p:bldP spid="8" grpId="0"/>
      <p:bldP spid="10"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15" grpId="0" animBg="1"/>
      <p:bldP spid="15" grpId="1" animBg="1"/>
      <p:bldP spid="15" grpId="2" animBg="1"/>
      <p:bldP spid="15" grpId="3"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D3ABE99-2F66-4AE2-87D6-5DE083EC1BBD}"/>
              </a:ext>
            </a:extLst>
          </p:cNvPr>
          <p:cNvPicPr>
            <a:picLocks noChangeAspect="1"/>
          </p:cNvPicPr>
          <p:nvPr/>
        </p:nvPicPr>
        <p:blipFill rotWithShape="1">
          <a:blip r:embed="rId2"/>
          <a:srcRect l="63233"/>
          <a:stretch/>
        </p:blipFill>
        <p:spPr>
          <a:xfrm>
            <a:off x="-138987" y="495299"/>
            <a:ext cx="2249334" cy="6150429"/>
          </a:xfrm>
          <a:prstGeom prst="rect">
            <a:avLst/>
          </a:prstGeom>
        </p:spPr>
      </p:pic>
      <p:sp>
        <p:nvSpPr>
          <p:cNvPr id="18" name="矩形 17">
            <a:extLst>
              <a:ext uri="{FF2B5EF4-FFF2-40B4-BE49-F238E27FC236}">
                <a16:creationId xmlns:a16="http://schemas.microsoft.com/office/drawing/2014/main" id="{FAB9432F-F03A-4B7D-A575-D4FE5CF73661}"/>
              </a:ext>
            </a:extLst>
          </p:cNvPr>
          <p:cNvSpPr/>
          <p:nvPr/>
        </p:nvSpPr>
        <p:spPr>
          <a:xfrm>
            <a:off x="1126388" y="-418675"/>
            <a:ext cx="3390900" cy="1206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35C4A4A-3FB1-498E-A16A-375065D254EA}"/>
              </a:ext>
            </a:extLst>
          </p:cNvPr>
          <p:cNvSpPr/>
          <p:nvPr/>
        </p:nvSpPr>
        <p:spPr>
          <a:xfrm>
            <a:off x="2904250" y="1056879"/>
            <a:ext cx="8330266" cy="584775"/>
          </a:xfrm>
          <a:prstGeom prst="rect">
            <a:avLst/>
          </a:prstGeom>
        </p:spPr>
        <p:txBody>
          <a:bodyPr wrap="square">
            <a:spAutoFit/>
          </a:bodyPr>
          <a:lstStyle/>
          <a:p>
            <a:r>
              <a:rPr lang="en-US" altLang="zh-CN" sz="3200" dirty="0">
                <a:effectLst>
                  <a:outerShdw blurRad="38100" dist="38100" dir="2700000" algn="tl">
                    <a:srgbClr val="000000">
                      <a:alpha val="43137"/>
                    </a:srgbClr>
                  </a:outerShdw>
                </a:effectLst>
              </a:rPr>
              <a:t>7. </a:t>
            </a:r>
            <a:r>
              <a:rPr lang="zh-CN" altLang="en-US" sz="3200" dirty="0">
                <a:effectLst>
                  <a:outerShdw blurRad="38100" dist="38100" dir="2700000" algn="tl">
                    <a:srgbClr val="000000">
                      <a:alpha val="43137"/>
                    </a:srgbClr>
                  </a:outerShdw>
                </a:effectLst>
              </a:rPr>
              <a:t>Scheduler：</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调度器</a:t>
            </a:r>
          </a:p>
        </p:txBody>
      </p:sp>
      <p:sp>
        <p:nvSpPr>
          <p:cNvPr id="11" name="矩形 10">
            <a:extLst>
              <a:ext uri="{FF2B5EF4-FFF2-40B4-BE49-F238E27FC236}">
                <a16:creationId xmlns:a16="http://schemas.microsoft.com/office/drawing/2014/main" id="{1ECAAFE4-6371-4701-B2BB-1169712CAE60}"/>
              </a:ext>
            </a:extLst>
          </p:cNvPr>
          <p:cNvSpPr/>
          <p:nvPr/>
        </p:nvSpPr>
        <p:spPr>
          <a:xfrm>
            <a:off x="2859366" y="1946637"/>
            <a:ext cx="8055407" cy="584775"/>
          </a:xfrm>
          <a:prstGeom prst="rect">
            <a:avLst/>
          </a:prstGeom>
        </p:spPr>
        <p:txBody>
          <a:bodyPr wrap="square">
            <a:spAutoFit/>
          </a:bodyPr>
          <a:lstStyle/>
          <a:p>
            <a:r>
              <a:rPr lang="en-US" altLang="zh-CN" sz="3200" dirty="0">
                <a:effectLst>
                  <a:outerShdw blurRad="38100" dist="38100" dir="2700000" algn="tl">
                    <a:srgbClr val="000000">
                      <a:alpha val="43137"/>
                    </a:srgbClr>
                  </a:outerShdw>
                </a:effectLst>
              </a:rPr>
              <a:t>8. </a:t>
            </a:r>
            <a:r>
              <a:rPr lang="zh-CN" altLang="en-US" sz="3200" dirty="0">
                <a:effectLst>
                  <a:outerShdw blurRad="38100" dist="38100" dir="2700000" algn="tl">
                    <a:srgbClr val="000000">
                      <a:alpha val="43137"/>
                    </a:srgbClr>
                  </a:outerShdw>
                </a:effectLst>
              </a:rPr>
              <a:t>Operator：</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操作符</a:t>
            </a:r>
          </a:p>
        </p:txBody>
      </p:sp>
      <p:sp>
        <p:nvSpPr>
          <p:cNvPr id="12" name="矩形 11">
            <a:extLst>
              <a:ext uri="{FF2B5EF4-FFF2-40B4-BE49-F238E27FC236}">
                <a16:creationId xmlns:a16="http://schemas.microsoft.com/office/drawing/2014/main" id="{EADA028C-BDA5-43A2-80B0-E0798027773E}"/>
              </a:ext>
            </a:extLst>
          </p:cNvPr>
          <p:cNvSpPr/>
          <p:nvPr/>
        </p:nvSpPr>
        <p:spPr>
          <a:xfrm>
            <a:off x="2904250" y="2747888"/>
            <a:ext cx="8065463" cy="584775"/>
          </a:xfrm>
          <a:prstGeom prst="rect">
            <a:avLst/>
          </a:prstGeom>
        </p:spPr>
        <p:txBody>
          <a:bodyPr wrap="square">
            <a:spAutoFit/>
          </a:bodyPr>
          <a:lstStyle/>
          <a:p>
            <a:r>
              <a:rPr lang="en-US" altLang="zh-CN" sz="3200" dirty="0">
                <a:effectLst>
                  <a:outerShdw blurRad="38100" dist="38100" dir="2700000" algn="tl">
                    <a:srgbClr val="000000">
                      <a:alpha val="43137"/>
                    </a:srgbClr>
                  </a:outerShdw>
                </a:effectLst>
              </a:rPr>
              <a:t>9. </a:t>
            </a:r>
            <a:r>
              <a:rPr lang="zh-CN" altLang="en-US" sz="3200" dirty="0">
                <a:effectLst>
                  <a:outerShdw blurRad="38100" dist="38100" dir="2700000" algn="tl">
                    <a:srgbClr val="000000">
                      <a:alpha val="43137"/>
                    </a:srgbClr>
                  </a:outerShdw>
                </a:effectLst>
              </a:rPr>
              <a:t>Renderer：</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渲染器</a:t>
            </a:r>
          </a:p>
        </p:txBody>
      </p:sp>
      <p:sp>
        <p:nvSpPr>
          <p:cNvPr id="13" name="矩形 12">
            <a:extLst>
              <a:ext uri="{FF2B5EF4-FFF2-40B4-BE49-F238E27FC236}">
                <a16:creationId xmlns:a16="http://schemas.microsoft.com/office/drawing/2014/main" id="{1D7AE6BA-9FE8-4828-A3C8-4FA0D939637B}"/>
              </a:ext>
            </a:extLst>
          </p:cNvPr>
          <p:cNvSpPr/>
          <p:nvPr/>
        </p:nvSpPr>
        <p:spPr>
          <a:xfrm>
            <a:off x="2904250" y="3554961"/>
            <a:ext cx="11879981" cy="584775"/>
          </a:xfrm>
          <a:prstGeom prst="rect">
            <a:avLst/>
          </a:prstGeom>
        </p:spPr>
        <p:txBody>
          <a:bodyPr wrap="square">
            <a:spAutoFit/>
          </a:bodyPr>
          <a:lstStyle/>
          <a:p>
            <a:r>
              <a:rPr lang="en-US" altLang="zh-CN" sz="3200" dirty="0">
                <a:effectLst>
                  <a:outerShdw blurRad="38100" dist="38100" dir="2700000" algn="tl">
                    <a:srgbClr val="000000">
                      <a:alpha val="43137"/>
                    </a:srgbClr>
                  </a:outerShdw>
                </a:effectLst>
              </a:rPr>
              <a:t>10. </a:t>
            </a:r>
            <a:r>
              <a:rPr lang="zh-CN" altLang="en-US" sz="3200" dirty="0">
                <a:effectLst>
                  <a:outerShdw blurRad="38100" dist="38100" dir="2700000" algn="tl">
                    <a:srgbClr val="000000">
                      <a:alpha val="43137"/>
                    </a:srgbClr>
                  </a:outerShdw>
                </a:effectLst>
              </a:rPr>
              <a:t>Production Rule：</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生产规则</a:t>
            </a:r>
          </a:p>
        </p:txBody>
      </p:sp>
      <p:sp>
        <p:nvSpPr>
          <p:cNvPr id="14" name="矩形 13">
            <a:extLst>
              <a:ext uri="{FF2B5EF4-FFF2-40B4-BE49-F238E27FC236}">
                <a16:creationId xmlns:a16="http://schemas.microsoft.com/office/drawing/2014/main" id="{D155172D-1686-4DE9-9A8B-B2EA4E415B69}"/>
              </a:ext>
            </a:extLst>
          </p:cNvPr>
          <p:cNvSpPr/>
          <p:nvPr/>
        </p:nvSpPr>
        <p:spPr>
          <a:xfrm>
            <a:off x="2904250" y="4335720"/>
            <a:ext cx="8849820" cy="584775"/>
          </a:xfrm>
          <a:prstGeom prst="rect">
            <a:avLst/>
          </a:prstGeom>
        </p:spPr>
        <p:txBody>
          <a:bodyPr wrap="square">
            <a:spAutoFit/>
          </a:bodyPr>
          <a:lstStyle/>
          <a:p>
            <a:r>
              <a:rPr lang="en-US" altLang="zh-CN" sz="3200" dirty="0">
                <a:effectLst>
                  <a:outerShdw blurRad="38100" dist="38100" dir="2700000" algn="tl">
                    <a:srgbClr val="000000">
                      <a:alpha val="43137"/>
                    </a:srgbClr>
                  </a:outerShdw>
                </a:effectLst>
              </a:rPr>
              <a:t>11. </a:t>
            </a:r>
            <a:r>
              <a:rPr lang="zh-CN" altLang="en-US" sz="3200" dirty="0">
                <a:effectLst>
                  <a:outerShdw blurRad="38100" dist="38100" dir="2700000" algn="tl">
                    <a:srgbClr val="000000">
                      <a:alpha val="43137"/>
                    </a:srgbClr>
                  </a:outerShdw>
                </a:effectLst>
              </a:rPr>
              <a:t>Camera：</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相机模式</a:t>
            </a:r>
          </a:p>
        </p:txBody>
      </p:sp>
      <p:sp>
        <p:nvSpPr>
          <p:cNvPr id="15" name="矩形 14">
            <a:extLst>
              <a:ext uri="{FF2B5EF4-FFF2-40B4-BE49-F238E27FC236}">
                <a16:creationId xmlns:a16="http://schemas.microsoft.com/office/drawing/2014/main" id="{38106E72-582C-4C48-91A0-6BD4BD05A3E9}"/>
              </a:ext>
            </a:extLst>
          </p:cNvPr>
          <p:cNvSpPr/>
          <p:nvPr/>
        </p:nvSpPr>
        <p:spPr>
          <a:xfrm>
            <a:off x="2904250" y="5116383"/>
            <a:ext cx="16435281" cy="584775"/>
          </a:xfrm>
          <a:prstGeom prst="rect">
            <a:avLst/>
          </a:prstGeom>
        </p:spPr>
        <p:txBody>
          <a:bodyPr wrap="square">
            <a:spAutoFit/>
          </a:bodyPr>
          <a:lstStyle/>
          <a:p>
            <a:r>
              <a:rPr lang="en-US" altLang="zh-CN" sz="3200" dirty="0">
                <a:effectLst>
                  <a:outerShdw blurRad="38100" dist="38100" dir="2700000" algn="tl">
                    <a:srgbClr val="000000">
                      <a:alpha val="43137"/>
                    </a:srgbClr>
                  </a:outerShdw>
                </a:effectLst>
              </a:rPr>
              <a:t>12. </a:t>
            </a:r>
            <a:r>
              <a:rPr lang="zh-CN" altLang="en-US" sz="2700" dirty="0">
                <a:effectLst>
                  <a:outerShdw blurRad="38100" dist="38100" dir="2700000" algn="tl">
                    <a:srgbClr val="000000">
                      <a:alpha val="43137"/>
                    </a:srgbClr>
                  </a:outerShdw>
                </a:effectLst>
              </a:rPr>
              <a:t>Dynamic Query Binding</a:t>
            </a:r>
            <a:r>
              <a:rPr lang="zh-CN" altLang="en-US" sz="3200" dirty="0">
                <a:effectLst>
                  <a:outerShdw blurRad="38100" dist="38100" dir="2700000" algn="tl">
                    <a:srgbClr val="000000">
                      <a:alpha val="43137"/>
                    </a:srgbClr>
                  </a:outerShdw>
                </a:effectLst>
              </a:rPr>
              <a:t>：</a:t>
            </a:r>
            <a:r>
              <a:rPr lang="en-US" altLang="zh-CN" sz="3200" dirty="0">
                <a:effectLst>
                  <a:outerShdw blurRad="38100" dist="38100" dir="2700000" algn="tl">
                    <a:srgbClr val="000000">
                      <a:alpha val="43137"/>
                    </a:srgbClr>
                  </a:outerShdw>
                </a:effectLst>
              </a:rPr>
              <a:t>	</a:t>
            </a:r>
            <a:r>
              <a:rPr lang="zh-CN" altLang="en-US" sz="3200" dirty="0">
                <a:effectLst>
                  <a:outerShdw blurRad="38100" dist="38100" dir="2700000" algn="tl">
                    <a:srgbClr val="000000">
                      <a:alpha val="43137"/>
                    </a:srgbClr>
                  </a:outerShdw>
                </a:effectLst>
              </a:rPr>
              <a:t>动态查询绑定</a:t>
            </a:r>
          </a:p>
        </p:txBody>
      </p:sp>
      <p:sp>
        <p:nvSpPr>
          <p:cNvPr id="19" name="矩形: 圆角 18">
            <a:extLst>
              <a:ext uri="{FF2B5EF4-FFF2-40B4-BE49-F238E27FC236}">
                <a16:creationId xmlns:a16="http://schemas.microsoft.com/office/drawing/2014/main" id="{33E04F66-6B08-4759-BFF8-1B8D5891C312}"/>
              </a:ext>
            </a:extLst>
          </p:cNvPr>
          <p:cNvSpPr/>
          <p:nvPr/>
        </p:nvSpPr>
        <p:spPr>
          <a:xfrm>
            <a:off x="10124775" y="6363902"/>
            <a:ext cx="227397" cy="22739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A8C9993F-5B7A-43EA-A74A-14EC3C292F39}"/>
              </a:ext>
            </a:extLst>
          </p:cNvPr>
          <p:cNvSpPr/>
          <p:nvPr/>
        </p:nvSpPr>
        <p:spPr>
          <a:xfrm>
            <a:off x="10496350" y="6363903"/>
            <a:ext cx="227397" cy="227397"/>
          </a:xfrm>
          <a:prstGeom prst="round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6CFE00B7-5736-442F-91F9-BC8DCB14F957}"/>
              </a:ext>
            </a:extLst>
          </p:cNvPr>
          <p:cNvSpPr/>
          <p:nvPr/>
        </p:nvSpPr>
        <p:spPr>
          <a:xfrm>
            <a:off x="10867925" y="6363903"/>
            <a:ext cx="227397" cy="227397"/>
          </a:xfrm>
          <a:prstGeom prst="round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36995B84-A979-4203-85A2-D0F4544727DE}"/>
              </a:ext>
            </a:extLst>
          </p:cNvPr>
          <p:cNvSpPr/>
          <p:nvPr/>
        </p:nvSpPr>
        <p:spPr>
          <a:xfrm>
            <a:off x="11239500" y="6363903"/>
            <a:ext cx="227397" cy="227397"/>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88B3751F-BADF-44D7-84F9-2399A4D748A5}"/>
              </a:ext>
            </a:extLst>
          </p:cNvPr>
          <p:cNvSpPr/>
          <p:nvPr/>
        </p:nvSpPr>
        <p:spPr>
          <a:xfrm>
            <a:off x="11611075" y="6363903"/>
            <a:ext cx="227397" cy="2273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27666F2-7565-46F7-A252-84CB4C94B108}"/>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9F0256D5-F782-4ABE-9FCE-72A4BD8635F6}"/>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25" name="空心弧 24">
              <a:extLst>
                <a:ext uri="{FF2B5EF4-FFF2-40B4-BE49-F238E27FC236}">
                  <a16:creationId xmlns:a16="http://schemas.microsoft.com/office/drawing/2014/main" id="{1E96D1B0-BCA8-4DFA-A90C-5B110B977C4B}"/>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25">
              <a:extLst>
                <a:ext uri="{FF2B5EF4-FFF2-40B4-BE49-F238E27FC236}">
                  <a16:creationId xmlns:a16="http://schemas.microsoft.com/office/drawing/2014/main" id="{8B5678F1-F5E7-48A0-AD92-FD6A8E5411C2}"/>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26">
              <a:extLst>
                <a:ext uri="{FF2B5EF4-FFF2-40B4-BE49-F238E27FC236}">
                  <a16:creationId xmlns:a16="http://schemas.microsoft.com/office/drawing/2014/main" id="{8EBEB1F8-4C73-4F54-B91C-5E54297C16E9}"/>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空心弧 27">
              <a:extLst>
                <a:ext uri="{FF2B5EF4-FFF2-40B4-BE49-F238E27FC236}">
                  <a16:creationId xmlns:a16="http://schemas.microsoft.com/office/drawing/2014/main" id="{54553543-462C-4B9E-BA94-6C3311AA6EED}"/>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空心弧 28">
              <a:extLst>
                <a:ext uri="{FF2B5EF4-FFF2-40B4-BE49-F238E27FC236}">
                  <a16:creationId xmlns:a16="http://schemas.microsoft.com/office/drawing/2014/main" id="{07A369CE-549D-4F68-8FF3-4639681D129F}"/>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空心弧 29">
              <a:extLst>
                <a:ext uri="{FF2B5EF4-FFF2-40B4-BE49-F238E27FC236}">
                  <a16:creationId xmlns:a16="http://schemas.microsoft.com/office/drawing/2014/main" id="{775CB197-4FF6-48C1-9271-D4FECC6731D3}"/>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空心弧 30">
              <a:extLst>
                <a:ext uri="{FF2B5EF4-FFF2-40B4-BE49-F238E27FC236}">
                  <a16:creationId xmlns:a16="http://schemas.microsoft.com/office/drawing/2014/main" id="{EEA8E587-DDF0-4DE4-820A-8A5FDD00CFF9}"/>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空心弧 31">
              <a:extLst>
                <a:ext uri="{FF2B5EF4-FFF2-40B4-BE49-F238E27FC236}">
                  <a16:creationId xmlns:a16="http://schemas.microsoft.com/office/drawing/2014/main" id="{3F04BCC7-03CC-4365-9676-FE36F4499B47}"/>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3" name="空心弧 32">
              <a:extLst>
                <a:ext uri="{FF2B5EF4-FFF2-40B4-BE49-F238E27FC236}">
                  <a16:creationId xmlns:a16="http://schemas.microsoft.com/office/drawing/2014/main" id="{5144F8E1-C921-4038-A995-118641120FAD}"/>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空心弧 33">
              <a:extLst>
                <a:ext uri="{FF2B5EF4-FFF2-40B4-BE49-F238E27FC236}">
                  <a16:creationId xmlns:a16="http://schemas.microsoft.com/office/drawing/2014/main" id="{C46DB5B5-A821-45E4-AE6C-37349F348111}"/>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空心弧 34">
              <a:extLst>
                <a:ext uri="{FF2B5EF4-FFF2-40B4-BE49-F238E27FC236}">
                  <a16:creationId xmlns:a16="http://schemas.microsoft.com/office/drawing/2014/main" id="{8E5D04FE-C99E-4CFA-812F-66F49A555D3D}"/>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空心弧 35">
              <a:extLst>
                <a:ext uri="{FF2B5EF4-FFF2-40B4-BE49-F238E27FC236}">
                  <a16:creationId xmlns:a16="http://schemas.microsoft.com/office/drawing/2014/main" id="{B093BA7F-8A0F-4C6B-9702-C38C0DB02BC5}"/>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7" name="组合 36">
            <a:extLst>
              <a:ext uri="{FF2B5EF4-FFF2-40B4-BE49-F238E27FC236}">
                <a16:creationId xmlns:a16="http://schemas.microsoft.com/office/drawing/2014/main" id="{1D258A81-4371-467F-A0EF-B64CF681CDE0}"/>
              </a:ext>
            </a:extLst>
          </p:cNvPr>
          <p:cNvGrpSpPr/>
          <p:nvPr/>
        </p:nvGrpSpPr>
        <p:grpSpPr>
          <a:xfrm>
            <a:off x="10591138" y="991157"/>
            <a:ext cx="638730" cy="638730"/>
            <a:chOff x="7520491" y="2335546"/>
            <a:chExt cx="907364" cy="907364"/>
          </a:xfrm>
        </p:grpSpPr>
        <p:pic>
          <p:nvPicPr>
            <p:cNvPr id="38" name="图片 37">
              <a:hlinkClick r:id="rId3" action="ppaction://hlinksldjump"/>
              <a:extLst>
                <a:ext uri="{FF2B5EF4-FFF2-40B4-BE49-F238E27FC236}">
                  <a16:creationId xmlns:a16="http://schemas.microsoft.com/office/drawing/2014/main" id="{3B6931FF-9B69-45FD-A6DF-B8C485766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39" name="直接箭头连接符 38">
              <a:extLst>
                <a:ext uri="{FF2B5EF4-FFF2-40B4-BE49-F238E27FC236}">
                  <a16:creationId xmlns:a16="http://schemas.microsoft.com/office/drawing/2014/main" id="{F57FE42E-B70E-43A0-B063-D1CCD29A871F}"/>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0" name="图片 39">
            <a:extLst>
              <a:ext uri="{FF2B5EF4-FFF2-40B4-BE49-F238E27FC236}">
                <a16:creationId xmlns:a16="http://schemas.microsoft.com/office/drawing/2014/main" id="{9E5FFF31-789E-470B-9444-62577D99FF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41" name="组合 40">
            <a:extLst>
              <a:ext uri="{FF2B5EF4-FFF2-40B4-BE49-F238E27FC236}">
                <a16:creationId xmlns:a16="http://schemas.microsoft.com/office/drawing/2014/main" id="{E1CEB2C4-9F2A-4B85-B870-6E2B7C76467D}"/>
              </a:ext>
            </a:extLst>
          </p:cNvPr>
          <p:cNvGrpSpPr/>
          <p:nvPr/>
        </p:nvGrpSpPr>
        <p:grpSpPr>
          <a:xfrm>
            <a:off x="9799009" y="209783"/>
            <a:ext cx="2267566" cy="2202061"/>
            <a:chOff x="5390940" y="2894170"/>
            <a:chExt cx="2267566" cy="2202061"/>
          </a:xfrm>
        </p:grpSpPr>
        <p:sp>
          <p:nvSpPr>
            <p:cNvPr id="42" name="空心弧 41">
              <a:extLst>
                <a:ext uri="{FF2B5EF4-FFF2-40B4-BE49-F238E27FC236}">
                  <a16:creationId xmlns:a16="http://schemas.microsoft.com/office/drawing/2014/main" id="{138D09B1-C024-4BFA-9C29-687186B0A9F4}"/>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空心弧 42">
              <a:extLst>
                <a:ext uri="{FF2B5EF4-FFF2-40B4-BE49-F238E27FC236}">
                  <a16:creationId xmlns:a16="http://schemas.microsoft.com/office/drawing/2014/main" id="{E6ED0D81-B30D-48EA-92A8-8D616E5B23DC}"/>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空心弧 43">
              <a:extLst>
                <a:ext uri="{FF2B5EF4-FFF2-40B4-BE49-F238E27FC236}">
                  <a16:creationId xmlns:a16="http://schemas.microsoft.com/office/drawing/2014/main" id="{5700D248-CFC8-447B-A152-6EAC9B562827}"/>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空心弧 44">
              <a:extLst>
                <a:ext uri="{FF2B5EF4-FFF2-40B4-BE49-F238E27FC236}">
                  <a16:creationId xmlns:a16="http://schemas.microsoft.com/office/drawing/2014/main" id="{30E2FC3C-4156-424C-86FA-F0D0FA03B69C}"/>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空心弧 45">
              <a:extLst>
                <a:ext uri="{FF2B5EF4-FFF2-40B4-BE49-F238E27FC236}">
                  <a16:creationId xmlns:a16="http://schemas.microsoft.com/office/drawing/2014/main" id="{72A7B3EE-F354-4526-82D7-1BCF52996EDD}"/>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空心弧 46">
              <a:extLst>
                <a:ext uri="{FF2B5EF4-FFF2-40B4-BE49-F238E27FC236}">
                  <a16:creationId xmlns:a16="http://schemas.microsoft.com/office/drawing/2014/main" id="{2DE76AD8-C4E3-4BBB-B339-345161CC4B1F}"/>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空心弧 47">
              <a:extLst>
                <a:ext uri="{FF2B5EF4-FFF2-40B4-BE49-F238E27FC236}">
                  <a16:creationId xmlns:a16="http://schemas.microsoft.com/office/drawing/2014/main" id="{542020D8-9E27-4BA4-BC27-4DA89B81F8E3}"/>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空心弧 48">
              <a:extLst>
                <a:ext uri="{FF2B5EF4-FFF2-40B4-BE49-F238E27FC236}">
                  <a16:creationId xmlns:a16="http://schemas.microsoft.com/office/drawing/2014/main" id="{EF4DA050-4283-4A7E-AE68-AF35F1FFBE2D}"/>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0" name="空心弧 49">
              <a:extLst>
                <a:ext uri="{FF2B5EF4-FFF2-40B4-BE49-F238E27FC236}">
                  <a16:creationId xmlns:a16="http://schemas.microsoft.com/office/drawing/2014/main" id="{5FB0DDCC-384A-487A-BE43-D3A9FA7507DB}"/>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空心弧 50">
              <a:extLst>
                <a:ext uri="{FF2B5EF4-FFF2-40B4-BE49-F238E27FC236}">
                  <a16:creationId xmlns:a16="http://schemas.microsoft.com/office/drawing/2014/main" id="{4B314C92-0096-418A-A1E9-685AB860F28F}"/>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空心弧 51">
              <a:extLst>
                <a:ext uri="{FF2B5EF4-FFF2-40B4-BE49-F238E27FC236}">
                  <a16:creationId xmlns:a16="http://schemas.microsoft.com/office/drawing/2014/main" id="{6BCDDC86-8C09-4AB4-9C7C-FCF1C84C9875}"/>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空心弧 52">
              <a:extLst>
                <a:ext uri="{FF2B5EF4-FFF2-40B4-BE49-F238E27FC236}">
                  <a16:creationId xmlns:a16="http://schemas.microsoft.com/office/drawing/2014/main" id="{3BED9CF9-B1FE-4357-A096-351A984076FE}"/>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文本框 53">
              <a:extLst>
                <a:ext uri="{FF2B5EF4-FFF2-40B4-BE49-F238E27FC236}">
                  <a16:creationId xmlns:a16="http://schemas.microsoft.com/office/drawing/2014/main" id="{3D73A994-273C-4C55-B8C8-00B24F4838DF}"/>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55" name="文本框 54">
              <a:extLst>
                <a:ext uri="{FF2B5EF4-FFF2-40B4-BE49-F238E27FC236}">
                  <a16:creationId xmlns:a16="http://schemas.microsoft.com/office/drawing/2014/main" id="{45C38BD5-A4DA-4D68-98E2-88119B79F9C5}"/>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56" name="文本框 55">
              <a:extLst>
                <a:ext uri="{FF2B5EF4-FFF2-40B4-BE49-F238E27FC236}">
                  <a16:creationId xmlns:a16="http://schemas.microsoft.com/office/drawing/2014/main" id="{017CC0EF-B779-4B84-A12C-F0904AF55C24}"/>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57" name="文本框 56">
              <a:extLst>
                <a:ext uri="{FF2B5EF4-FFF2-40B4-BE49-F238E27FC236}">
                  <a16:creationId xmlns:a16="http://schemas.microsoft.com/office/drawing/2014/main" id="{33742674-A55E-4209-A820-43F92E037F8D}"/>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58" name="任意多边形: 形状 57">
            <a:hlinkClick r:id="rId6" action="ppaction://hlinksldjump"/>
            <a:extLst>
              <a:ext uri="{FF2B5EF4-FFF2-40B4-BE49-F238E27FC236}">
                <a16:creationId xmlns:a16="http://schemas.microsoft.com/office/drawing/2014/main" id="{A7807013-D3D2-425A-8B1F-F7B939DD6F17}"/>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hlinkClick r:id="rId7" action="ppaction://hlinksldjump"/>
            <a:extLst>
              <a:ext uri="{FF2B5EF4-FFF2-40B4-BE49-F238E27FC236}">
                <a16:creationId xmlns:a16="http://schemas.microsoft.com/office/drawing/2014/main" id="{6BBB09CA-2597-4109-B6B8-F12165A1B4B2}"/>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hlinkClick r:id="rId8" action="ppaction://hlinksldjump"/>
            <a:extLst>
              <a:ext uri="{FF2B5EF4-FFF2-40B4-BE49-F238E27FC236}">
                <a16:creationId xmlns:a16="http://schemas.microsoft.com/office/drawing/2014/main" id="{7C7F5651-6C32-47A5-A6AD-44174708523C}"/>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hlinkClick r:id="rId9" action="ppaction://hlinksldjump"/>
            <a:extLst>
              <a:ext uri="{FF2B5EF4-FFF2-40B4-BE49-F238E27FC236}">
                <a16:creationId xmlns:a16="http://schemas.microsoft.com/office/drawing/2014/main" id="{25075CC4-91E9-4097-BD81-703377AD0511}"/>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hlinkClick r:id="rId10" action="ppaction://hlinksldjump"/>
            <a:extLst>
              <a:ext uri="{FF2B5EF4-FFF2-40B4-BE49-F238E27FC236}">
                <a16:creationId xmlns:a16="http://schemas.microsoft.com/office/drawing/2014/main" id="{6B8C160B-7180-4545-A66A-CEA7FB46EE28}"/>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hlinkClick r:id="rId11" action="ppaction://hlinksldjump"/>
            <a:extLst>
              <a:ext uri="{FF2B5EF4-FFF2-40B4-BE49-F238E27FC236}">
                <a16:creationId xmlns:a16="http://schemas.microsoft.com/office/drawing/2014/main" id="{FEC3C7B7-875C-4AAD-89DD-7FB0DD817198}"/>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hlinkClick r:id="rId12" action="ppaction://hlinksldjump"/>
            <a:extLst>
              <a:ext uri="{FF2B5EF4-FFF2-40B4-BE49-F238E27FC236}">
                <a16:creationId xmlns:a16="http://schemas.microsoft.com/office/drawing/2014/main" id="{BBDCF2DC-0511-4708-96D4-04102944BD26}"/>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hlinkClick r:id="rId13" action="ppaction://hlinksldjump"/>
            <a:extLst>
              <a:ext uri="{FF2B5EF4-FFF2-40B4-BE49-F238E27FC236}">
                <a16:creationId xmlns:a16="http://schemas.microsoft.com/office/drawing/2014/main" id="{070801B8-8B68-4927-BF6F-92F7D57CC266}"/>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hlinkClick r:id="rId14" action="ppaction://hlinksldjump"/>
            <a:extLst>
              <a:ext uri="{FF2B5EF4-FFF2-40B4-BE49-F238E27FC236}">
                <a16:creationId xmlns:a16="http://schemas.microsoft.com/office/drawing/2014/main" id="{D51F79AE-30B8-4987-9066-546EADDFE10C}"/>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hlinkClick r:id="rId15" action="ppaction://hlinksldjump"/>
            <a:extLst>
              <a:ext uri="{FF2B5EF4-FFF2-40B4-BE49-F238E27FC236}">
                <a16:creationId xmlns:a16="http://schemas.microsoft.com/office/drawing/2014/main" id="{4B3AE145-660E-4054-95FD-50C3EE2C0C2E}"/>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hlinkClick r:id="rId3" action="ppaction://hlinksldjump"/>
            <a:extLst>
              <a:ext uri="{FF2B5EF4-FFF2-40B4-BE49-F238E27FC236}">
                <a16:creationId xmlns:a16="http://schemas.microsoft.com/office/drawing/2014/main" id="{0BD6C077-DE32-4F7C-AC01-F8944352C19D}"/>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hlinkClick r:id="rId16" action="ppaction://hlinksldjump"/>
            <a:extLst>
              <a:ext uri="{FF2B5EF4-FFF2-40B4-BE49-F238E27FC236}">
                <a16:creationId xmlns:a16="http://schemas.microsoft.com/office/drawing/2014/main" id="{C64EFBE2-8E8F-4DC4-8922-596F8E30C0BE}"/>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72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anim calcmode="lin" valueType="num">
                                      <p:cBhvr>
                                        <p:cTn id="8" dur="300" fill="hold"/>
                                        <p:tgtEl>
                                          <p:spTgt spid="7"/>
                                        </p:tgtEl>
                                        <p:attrNameLst>
                                          <p:attrName>ppt_x</p:attrName>
                                        </p:attrNameLst>
                                      </p:cBhvr>
                                      <p:tavLst>
                                        <p:tav tm="0">
                                          <p:val>
                                            <p:strVal val="#ppt_x"/>
                                          </p:val>
                                        </p:tav>
                                        <p:tav tm="100000">
                                          <p:val>
                                            <p:strVal val="#ppt_x"/>
                                          </p:val>
                                        </p:tav>
                                      </p:tavLst>
                                    </p:anim>
                                    <p:anim calcmode="lin" valueType="num">
                                      <p:cBhvr>
                                        <p:cTn id="9" dur="3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anim calcmode="lin" valueType="num">
                                      <p:cBhvr>
                                        <p:cTn id="14" dur="300" fill="hold"/>
                                        <p:tgtEl>
                                          <p:spTgt spid="11"/>
                                        </p:tgtEl>
                                        <p:attrNameLst>
                                          <p:attrName>ppt_x</p:attrName>
                                        </p:attrNameLst>
                                      </p:cBhvr>
                                      <p:tavLst>
                                        <p:tav tm="0">
                                          <p:val>
                                            <p:strVal val="#ppt_x"/>
                                          </p:val>
                                        </p:tav>
                                        <p:tav tm="100000">
                                          <p:val>
                                            <p:strVal val="#ppt_x"/>
                                          </p:val>
                                        </p:tav>
                                      </p:tavLst>
                                    </p:anim>
                                    <p:anim calcmode="lin" valueType="num">
                                      <p:cBhvr>
                                        <p:cTn id="15" dur="3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6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
                                        <p:tgtEl>
                                          <p:spTgt spid="12"/>
                                        </p:tgtEl>
                                      </p:cBhvr>
                                    </p:animEffect>
                                    <p:anim calcmode="lin" valueType="num">
                                      <p:cBhvr>
                                        <p:cTn id="20" dur="300" fill="hold"/>
                                        <p:tgtEl>
                                          <p:spTgt spid="12"/>
                                        </p:tgtEl>
                                        <p:attrNameLst>
                                          <p:attrName>ppt_x</p:attrName>
                                        </p:attrNameLst>
                                      </p:cBhvr>
                                      <p:tavLst>
                                        <p:tav tm="0">
                                          <p:val>
                                            <p:strVal val="#ppt_x"/>
                                          </p:val>
                                        </p:tav>
                                        <p:tav tm="100000">
                                          <p:val>
                                            <p:strVal val="#ppt_x"/>
                                          </p:val>
                                        </p:tav>
                                      </p:tavLst>
                                    </p:anim>
                                    <p:anim calcmode="lin" valueType="num">
                                      <p:cBhvr>
                                        <p:cTn id="21" dur="3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9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300"/>
                                        <p:tgtEl>
                                          <p:spTgt spid="13"/>
                                        </p:tgtEl>
                                      </p:cBhvr>
                                    </p:animEffect>
                                    <p:anim calcmode="lin" valueType="num">
                                      <p:cBhvr>
                                        <p:cTn id="26" dur="300" fill="hold"/>
                                        <p:tgtEl>
                                          <p:spTgt spid="13"/>
                                        </p:tgtEl>
                                        <p:attrNameLst>
                                          <p:attrName>ppt_x</p:attrName>
                                        </p:attrNameLst>
                                      </p:cBhvr>
                                      <p:tavLst>
                                        <p:tav tm="0">
                                          <p:val>
                                            <p:strVal val="#ppt_x"/>
                                          </p:val>
                                        </p:tav>
                                        <p:tav tm="100000">
                                          <p:val>
                                            <p:strVal val="#ppt_x"/>
                                          </p:val>
                                        </p:tav>
                                      </p:tavLst>
                                    </p:anim>
                                    <p:anim calcmode="lin" valueType="num">
                                      <p:cBhvr>
                                        <p:cTn id="27" dur="30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12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300"/>
                                        <p:tgtEl>
                                          <p:spTgt spid="14"/>
                                        </p:tgtEl>
                                      </p:cBhvr>
                                    </p:animEffect>
                                    <p:anim calcmode="lin" valueType="num">
                                      <p:cBhvr>
                                        <p:cTn id="32" dur="300" fill="hold"/>
                                        <p:tgtEl>
                                          <p:spTgt spid="14"/>
                                        </p:tgtEl>
                                        <p:attrNameLst>
                                          <p:attrName>ppt_x</p:attrName>
                                        </p:attrNameLst>
                                      </p:cBhvr>
                                      <p:tavLst>
                                        <p:tav tm="0">
                                          <p:val>
                                            <p:strVal val="#ppt_x"/>
                                          </p:val>
                                        </p:tav>
                                        <p:tav tm="100000">
                                          <p:val>
                                            <p:strVal val="#ppt_x"/>
                                          </p:val>
                                        </p:tav>
                                      </p:tavLst>
                                    </p:anim>
                                    <p:anim calcmode="lin" valueType="num">
                                      <p:cBhvr>
                                        <p:cTn id="33" dur="3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300"/>
                                        <p:tgtEl>
                                          <p:spTgt spid="15"/>
                                        </p:tgtEl>
                                      </p:cBhvr>
                                    </p:animEffect>
                                    <p:anim calcmode="lin" valueType="num">
                                      <p:cBhvr>
                                        <p:cTn id="38" dur="300" fill="hold"/>
                                        <p:tgtEl>
                                          <p:spTgt spid="15"/>
                                        </p:tgtEl>
                                        <p:attrNameLst>
                                          <p:attrName>ppt_x</p:attrName>
                                        </p:attrNameLst>
                                      </p:cBhvr>
                                      <p:tavLst>
                                        <p:tav tm="0">
                                          <p:val>
                                            <p:strVal val="#ppt_x"/>
                                          </p:val>
                                        </p:tav>
                                        <p:tav tm="100000">
                                          <p:val>
                                            <p:strVal val="#ppt_x"/>
                                          </p:val>
                                        </p:tav>
                                      </p:tavLst>
                                    </p:anim>
                                    <p:anim calcmode="lin" valueType="num">
                                      <p:cBhvr>
                                        <p:cTn id="39" dur="300" fill="hold"/>
                                        <p:tgtEl>
                                          <p:spTgt spid="15"/>
                                        </p:tgtEl>
                                        <p:attrNameLst>
                                          <p:attrName>ppt_y</p:attrName>
                                        </p:attrNameLst>
                                      </p:cBhvr>
                                      <p:tavLst>
                                        <p:tav tm="0">
                                          <p:val>
                                            <p:strVal val="#ppt_y+.1"/>
                                          </p:val>
                                        </p:tav>
                                        <p:tav tm="100000">
                                          <p:val>
                                            <p:strVal val="#ppt_y"/>
                                          </p:val>
                                        </p:tav>
                                      </p:tavLst>
                                    </p:anim>
                                  </p:childTnLst>
                                </p:cTn>
                              </p:par>
                              <p:par>
                                <p:cTn id="40" presetID="6" presetClass="emph" presetSubtype="0" repeatCount="indefinite" autoRev="1" fill="hold" grpId="0" nodeType="withEffect">
                                  <p:stCondLst>
                                    <p:cond delay="0"/>
                                  </p:stCondLst>
                                  <p:childTnLst>
                                    <p:animScale>
                                      <p:cBhvr>
                                        <p:cTn id="41" dur="1000" fill="hold"/>
                                        <p:tgtEl>
                                          <p:spTgt spid="19"/>
                                        </p:tgtEl>
                                      </p:cBhvr>
                                      <p:by x="75000" y="75000"/>
                                    </p:animScale>
                                  </p:childTnLst>
                                </p:cTn>
                              </p:par>
                              <p:par>
                                <p:cTn id="42" presetID="6" presetClass="emph" presetSubtype="0" repeatCount="indefinite" autoRev="1" fill="hold" grpId="0" nodeType="withEffect">
                                  <p:stCondLst>
                                    <p:cond delay="0"/>
                                  </p:stCondLst>
                                  <p:childTnLst>
                                    <p:animScale>
                                      <p:cBhvr>
                                        <p:cTn id="43" dur="1000" fill="hold"/>
                                        <p:tgtEl>
                                          <p:spTgt spid="20"/>
                                        </p:tgtEl>
                                      </p:cBhvr>
                                      <p:by x="75000" y="75000"/>
                                    </p:animScale>
                                  </p:childTnLst>
                                </p:cTn>
                              </p:par>
                              <p:par>
                                <p:cTn id="44" presetID="6" presetClass="emph" presetSubtype="0" repeatCount="indefinite" autoRev="1" fill="hold" grpId="0" nodeType="withEffect">
                                  <p:stCondLst>
                                    <p:cond delay="0"/>
                                  </p:stCondLst>
                                  <p:childTnLst>
                                    <p:animScale>
                                      <p:cBhvr>
                                        <p:cTn id="45" dur="1000" fill="hold"/>
                                        <p:tgtEl>
                                          <p:spTgt spid="21"/>
                                        </p:tgtEl>
                                      </p:cBhvr>
                                      <p:by x="75000" y="75000"/>
                                    </p:animScale>
                                  </p:childTnLst>
                                </p:cTn>
                              </p:par>
                              <p:par>
                                <p:cTn id="46" presetID="6" presetClass="emph" presetSubtype="0" repeatCount="indefinite" autoRev="1" fill="hold" grpId="0" nodeType="withEffect">
                                  <p:stCondLst>
                                    <p:cond delay="0"/>
                                  </p:stCondLst>
                                  <p:childTnLst>
                                    <p:animScale>
                                      <p:cBhvr>
                                        <p:cTn id="47" dur="1000" fill="hold"/>
                                        <p:tgtEl>
                                          <p:spTgt spid="22"/>
                                        </p:tgtEl>
                                      </p:cBhvr>
                                      <p:by x="75000" y="75000"/>
                                    </p:animScale>
                                  </p:childTnLst>
                                </p:cTn>
                              </p:par>
                              <p:par>
                                <p:cTn id="48" presetID="6" presetClass="emph" presetSubtype="0" repeatCount="indefinite" autoRev="1" fill="hold" grpId="0" nodeType="withEffect">
                                  <p:stCondLst>
                                    <p:cond delay="0"/>
                                  </p:stCondLst>
                                  <p:childTnLst>
                                    <p:animScale>
                                      <p:cBhvr>
                                        <p:cTn id="49" dur="1000" fill="hold"/>
                                        <p:tgtEl>
                                          <p:spTgt spid="23"/>
                                        </p:tgtEl>
                                      </p:cBhvr>
                                      <p:by x="75000" y="75000"/>
                                    </p:animScale>
                                  </p:childTnLst>
                                </p:cTn>
                              </p:par>
                              <p:par>
                                <p:cTn id="50"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51" dur="1000" fill="hold"/>
                                        <p:tgtEl>
                                          <p:spTgt spid="19"/>
                                        </p:tgtEl>
                                        <p:attrNameLst>
                                          <p:attrName>ppt_x</p:attrName>
                                          <p:attrName>ppt_y</p:attrName>
                                        </p:attrNameLst>
                                      </p:cBhvr>
                                    </p:animMotion>
                                  </p:childTnLst>
                                </p:cTn>
                              </p:par>
                              <p:par>
                                <p:cTn id="52"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53" dur="1000" fill="hold"/>
                                        <p:tgtEl>
                                          <p:spTgt spid="20"/>
                                        </p:tgtEl>
                                        <p:attrNameLst>
                                          <p:attrName>ppt_x</p:attrName>
                                          <p:attrName>ppt_y</p:attrName>
                                        </p:attrNameLst>
                                      </p:cBhvr>
                                    </p:animMotion>
                                  </p:childTnLst>
                                </p:cTn>
                              </p:par>
                              <p:par>
                                <p:cTn id="54"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55" dur="1000" fill="hold"/>
                                        <p:tgtEl>
                                          <p:spTgt spid="21"/>
                                        </p:tgtEl>
                                        <p:attrNameLst>
                                          <p:attrName>ppt_x</p:attrName>
                                          <p:attrName>ppt_y</p:attrName>
                                        </p:attrNameLst>
                                      </p:cBhvr>
                                    </p:animMotion>
                                  </p:childTnLst>
                                </p:cTn>
                              </p:par>
                              <p:par>
                                <p:cTn id="56"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57" dur="1000" fill="hold"/>
                                        <p:tgtEl>
                                          <p:spTgt spid="22"/>
                                        </p:tgtEl>
                                        <p:attrNameLst>
                                          <p:attrName>ppt_x</p:attrName>
                                          <p:attrName>ppt_y</p:attrName>
                                        </p:attrNameLst>
                                      </p:cBhvr>
                                    </p:animMotion>
                                  </p:childTnLst>
                                </p:cTn>
                              </p:par>
                              <p:par>
                                <p:cTn id="58"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59" dur="1000" fill="hold"/>
                                        <p:tgtEl>
                                          <p:spTgt spid="23"/>
                                        </p:tgtEl>
                                        <p:attrNameLst>
                                          <p:attrName>ppt_x</p:attrName>
                                          <p:attrName>ppt_y</p:attrName>
                                        </p:attrNameLst>
                                      </p:cBhvr>
                                    </p:animMotion>
                                  </p:childTnLst>
                                </p:cTn>
                              </p:par>
                              <p:par>
                                <p:cTn id="60" presetID="1" presetClass="entr" presetSubtype="0"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2" restart="whenNotActive" fill="hold" evtFilter="cancelBubble" nodeType="interactiveSeq">
                <p:stCondLst>
                  <p:cond evt="onClick" delay="0">
                    <p:tgtEl>
                      <p:spTgt spid="40"/>
                    </p:tgtEl>
                  </p:cond>
                </p:stCondLst>
                <p:endSync evt="end" delay="0">
                  <p:rtn val="all"/>
                </p:endSync>
                <p:childTnLst>
                  <p:par>
                    <p:cTn id="63" fill="hold">
                      <p:stCondLst>
                        <p:cond delay="0"/>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200" fill="hold"/>
                                        <p:tgtEl>
                                          <p:spTgt spid="37"/>
                                        </p:tgtEl>
                                        <p:attrNameLst>
                                          <p:attrName>ppt_w</p:attrName>
                                        </p:attrNameLst>
                                      </p:cBhvr>
                                      <p:tavLst>
                                        <p:tav tm="0">
                                          <p:val>
                                            <p:fltVal val="0"/>
                                          </p:val>
                                        </p:tav>
                                        <p:tav tm="100000">
                                          <p:val>
                                            <p:strVal val="#ppt_w"/>
                                          </p:val>
                                        </p:tav>
                                      </p:tavLst>
                                    </p:anim>
                                    <p:anim calcmode="lin" valueType="num">
                                      <p:cBhvr>
                                        <p:cTn id="68" dur="200" fill="hold"/>
                                        <p:tgtEl>
                                          <p:spTgt spid="37"/>
                                        </p:tgtEl>
                                        <p:attrNameLst>
                                          <p:attrName>ppt_h</p:attrName>
                                        </p:attrNameLst>
                                      </p:cBhvr>
                                      <p:tavLst>
                                        <p:tav tm="0">
                                          <p:val>
                                            <p:fltVal val="0"/>
                                          </p:val>
                                        </p:tav>
                                        <p:tav tm="100000">
                                          <p:val>
                                            <p:strVal val="#ppt_h"/>
                                          </p:val>
                                        </p:tav>
                                      </p:tavLst>
                                    </p:anim>
                                    <p:animEffect transition="in" filter="fade">
                                      <p:cBhvr>
                                        <p:cTn id="69" dur="200"/>
                                        <p:tgtEl>
                                          <p:spTgt spid="37"/>
                                        </p:tgtEl>
                                      </p:cBhvr>
                                    </p:animEffect>
                                  </p:childTnLst>
                                </p:cTn>
                              </p:par>
                              <p:par>
                                <p:cTn id="70" presetID="53" presetClass="entr" presetSubtype="16"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200" fill="hold"/>
                                        <p:tgtEl>
                                          <p:spTgt spid="24"/>
                                        </p:tgtEl>
                                        <p:attrNameLst>
                                          <p:attrName>ppt_w</p:attrName>
                                        </p:attrNameLst>
                                      </p:cBhvr>
                                      <p:tavLst>
                                        <p:tav tm="0">
                                          <p:val>
                                            <p:fltVal val="0"/>
                                          </p:val>
                                        </p:tav>
                                        <p:tav tm="100000">
                                          <p:val>
                                            <p:strVal val="#ppt_w"/>
                                          </p:val>
                                        </p:tav>
                                      </p:tavLst>
                                    </p:anim>
                                    <p:anim calcmode="lin" valueType="num">
                                      <p:cBhvr>
                                        <p:cTn id="73" dur="200" fill="hold"/>
                                        <p:tgtEl>
                                          <p:spTgt spid="24"/>
                                        </p:tgtEl>
                                        <p:attrNameLst>
                                          <p:attrName>ppt_h</p:attrName>
                                        </p:attrNameLst>
                                      </p:cBhvr>
                                      <p:tavLst>
                                        <p:tav tm="0">
                                          <p:val>
                                            <p:fltVal val="0"/>
                                          </p:val>
                                        </p:tav>
                                        <p:tav tm="100000">
                                          <p:val>
                                            <p:strVal val="#ppt_h"/>
                                          </p:val>
                                        </p:tav>
                                      </p:tavLst>
                                    </p:anim>
                                    <p:animEffect transition="in" filter="fade">
                                      <p:cBhvr>
                                        <p:cTn id="74" dur="200"/>
                                        <p:tgtEl>
                                          <p:spTgt spid="24"/>
                                        </p:tgtEl>
                                      </p:cBhvr>
                                    </p:animEffect>
                                  </p:childTnLst>
                                </p:cTn>
                              </p:par>
                              <p:par>
                                <p:cTn id="75" presetID="8" presetClass="emph" presetSubtype="0" fill="hold" nodeType="withEffect">
                                  <p:stCondLst>
                                    <p:cond delay="0"/>
                                  </p:stCondLst>
                                  <p:childTnLst>
                                    <p:animRot by="10800000">
                                      <p:cBhvr>
                                        <p:cTn id="76" dur="200" fill="hold"/>
                                        <p:tgtEl>
                                          <p:spTgt spid="24"/>
                                        </p:tgtEl>
                                        <p:attrNameLst>
                                          <p:attrName>r</p:attrName>
                                        </p:attrNameLst>
                                      </p:cBhvr>
                                    </p:animRot>
                                  </p:childTnLst>
                                </p:cTn>
                              </p:par>
                              <p:par>
                                <p:cTn id="77" presetID="53" presetClass="entr" presetSubtype="16"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200" fill="hold"/>
                                        <p:tgtEl>
                                          <p:spTgt spid="17"/>
                                        </p:tgtEl>
                                        <p:attrNameLst>
                                          <p:attrName>ppt_w</p:attrName>
                                        </p:attrNameLst>
                                      </p:cBhvr>
                                      <p:tavLst>
                                        <p:tav tm="0">
                                          <p:val>
                                            <p:fltVal val="0"/>
                                          </p:val>
                                        </p:tav>
                                        <p:tav tm="100000">
                                          <p:val>
                                            <p:strVal val="#ppt_w"/>
                                          </p:val>
                                        </p:tav>
                                      </p:tavLst>
                                    </p:anim>
                                    <p:anim calcmode="lin" valueType="num">
                                      <p:cBhvr>
                                        <p:cTn id="80" dur="200" fill="hold"/>
                                        <p:tgtEl>
                                          <p:spTgt spid="17"/>
                                        </p:tgtEl>
                                        <p:attrNameLst>
                                          <p:attrName>ppt_h</p:attrName>
                                        </p:attrNameLst>
                                      </p:cBhvr>
                                      <p:tavLst>
                                        <p:tav tm="0">
                                          <p:val>
                                            <p:fltVal val="0"/>
                                          </p:val>
                                        </p:tav>
                                        <p:tav tm="100000">
                                          <p:val>
                                            <p:strVal val="#ppt_h"/>
                                          </p:val>
                                        </p:tav>
                                      </p:tavLst>
                                    </p:anim>
                                    <p:animEffect transition="in" filter="fade">
                                      <p:cBhvr>
                                        <p:cTn id="81" dur="200"/>
                                        <p:tgtEl>
                                          <p:spTgt spid="17"/>
                                        </p:tgtEl>
                                      </p:cBhvr>
                                    </p:animEffect>
                                  </p:childTnLst>
                                </p:cTn>
                              </p:par>
                              <p:par>
                                <p:cTn id="82" presetID="8" presetClass="emph" presetSubtype="0" fill="hold" grpId="1" nodeType="withEffect">
                                  <p:stCondLst>
                                    <p:cond delay="0"/>
                                  </p:stCondLst>
                                  <p:childTnLst>
                                    <p:animRot by="10800000">
                                      <p:cBhvr>
                                        <p:cTn id="83" dur="200" fill="hold"/>
                                        <p:tgtEl>
                                          <p:spTgt spid="17"/>
                                        </p:tgtEl>
                                        <p:attrNameLst>
                                          <p:attrName>r</p:attrName>
                                        </p:attrNameLst>
                                      </p:cBhvr>
                                    </p:animRot>
                                  </p:childTnLst>
                                </p:cTn>
                              </p:par>
                              <p:par>
                                <p:cTn id="84" presetID="53" presetClass="exit" presetSubtype="32" fill="hold" nodeType="withEffect">
                                  <p:stCondLst>
                                    <p:cond delay="0"/>
                                  </p:stCondLst>
                                  <p:childTnLst>
                                    <p:anim calcmode="lin" valueType="num">
                                      <p:cBhvr>
                                        <p:cTn id="85" dur="200"/>
                                        <p:tgtEl>
                                          <p:spTgt spid="40"/>
                                        </p:tgtEl>
                                        <p:attrNameLst>
                                          <p:attrName>ppt_w</p:attrName>
                                        </p:attrNameLst>
                                      </p:cBhvr>
                                      <p:tavLst>
                                        <p:tav tm="0">
                                          <p:val>
                                            <p:strVal val="ppt_w"/>
                                          </p:val>
                                        </p:tav>
                                        <p:tav tm="100000">
                                          <p:val>
                                            <p:fltVal val="0"/>
                                          </p:val>
                                        </p:tav>
                                      </p:tavLst>
                                    </p:anim>
                                    <p:anim calcmode="lin" valueType="num">
                                      <p:cBhvr>
                                        <p:cTn id="86" dur="200"/>
                                        <p:tgtEl>
                                          <p:spTgt spid="40"/>
                                        </p:tgtEl>
                                        <p:attrNameLst>
                                          <p:attrName>ppt_h</p:attrName>
                                        </p:attrNameLst>
                                      </p:cBhvr>
                                      <p:tavLst>
                                        <p:tav tm="0">
                                          <p:val>
                                            <p:strVal val="ppt_h"/>
                                          </p:val>
                                        </p:tav>
                                        <p:tav tm="100000">
                                          <p:val>
                                            <p:fltVal val="0"/>
                                          </p:val>
                                        </p:tav>
                                      </p:tavLst>
                                    </p:anim>
                                    <p:animEffect transition="out" filter="fade">
                                      <p:cBhvr>
                                        <p:cTn id="87" dur="200"/>
                                        <p:tgtEl>
                                          <p:spTgt spid="40"/>
                                        </p:tgtEl>
                                      </p:cBhvr>
                                    </p:animEffect>
                                    <p:set>
                                      <p:cBhvr>
                                        <p:cTn id="88" dur="1" fill="hold">
                                          <p:stCondLst>
                                            <p:cond delay="199"/>
                                          </p:stCondLst>
                                        </p:cTn>
                                        <p:tgtEl>
                                          <p:spTgt spid="40"/>
                                        </p:tgtEl>
                                        <p:attrNameLst>
                                          <p:attrName>style.visibility</p:attrName>
                                        </p:attrNameLst>
                                      </p:cBhvr>
                                      <p:to>
                                        <p:strVal val="hidden"/>
                                      </p:to>
                                    </p:set>
                                  </p:childTnLst>
                                </p:cTn>
                              </p:par>
                            </p:childTnLst>
                          </p:cTn>
                        </p:par>
                        <p:par>
                          <p:cTn id="89" fill="hold">
                            <p:stCondLst>
                              <p:cond delay="200"/>
                            </p:stCondLst>
                            <p:childTnLst>
                              <p:par>
                                <p:cTn id="90" presetID="1" presetClass="exit" presetSubtype="0" fill="hold" nodeType="afterEffect">
                                  <p:stCondLst>
                                    <p:cond delay="0"/>
                                  </p:stCondLst>
                                  <p:childTnLst>
                                    <p:set>
                                      <p:cBhvr>
                                        <p:cTn id="91" dur="1" fill="hold">
                                          <p:stCondLst>
                                            <p:cond delay="0"/>
                                          </p:stCondLst>
                                        </p:cTn>
                                        <p:tgtEl>
                                          <p:spTgt spid="24"/>
                                        </p:tgtEl>
                                        <p:attrNameLst>
                                          <p:attrName>style.visibility</p:attrName>
                                        </p:attrNameLst>
                                      </p:cBhvr>
                                      <p:to>
                                        <p:strVal val="hidden"/>
                                      </p:to>
                                    </p:set>
                                  </p:childTnLst>
                                </p:cTn>
                              </p:par>
                            </p:childTnLst>
                          </p:cTn>
                        </p:par>
                        <p:par>
                          <p:cTn id="92" fill="hold">
                            <p:stCondLst>
                              <p:cond delay="200"/>
                            </p:stCondLst>
                            <p:childTnLst>
                              <p:par>
                                <p:cTn id="93" presetID="1" presetClass="entr" presetSubtype="0" fill="hold" nodeType="after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childTnLst>
                                </p:cTn>
                              </p:par>
                            </p:childTnLst>
                          </p:cTn>
                        </p:par>
                      </p:childTnLst>
                    </p:cTn>
                  </p:par>
                </p:childTnLst>
              </p:cTn>
              <p:nextCondLst>
                <p:cond evt="onClick" delay="0">
                  <p:tgtEl>
                    <p:spTgt spid="40"/>
                  </p:tgtEl>
                </p:cond>
              </p:nextCondLst>
            </p:seq>
            <p:seq concurrent="1" nextAc="seek">
              <p:cTn id="119" restart="whenNotActive" fill="hold" evtFilter="cancelBubble" nodeType="interactiveSeq">
                <p:stCondLst>
                  <p:cond evt="onClick" delay="0">
                    <p:tgtEl>
                      <p:spTgt spid="37"/>
                    </p:tgtEl>
                  </p:cond>
                </p:stCondLst>
                <p:endSync evt="end" delay="0">
                  <p:rtn val="all"/>
                </p:endSync>
                <p:childTnLst>
                  <p:par>
                    <p:cTn id="120" fill="hold">
                      <p:stCondLst>
                        <p:cond delay="0"/>
                      </p:stCondLst>
                      <p:childTnLst>
                        <p:par>
                          <p:cTn id="121" fill="hold">
                            <p:stCondLst>
                              <p:cond delay="0"/>
                            </p:stCondLst>
                            <p:childTnLst>
                              <p:par>
                                <p:cTn id="122" presetID="53" presetClass="exit" presetSubtype="32" fill="hold" nodeType="withEffect">
                                  <p:stCondLst>
                                    <p:cond delay="0"/>
                                  </p:stCondLst>
                                  <p:childTnLst>
                                    <p:anim calcmode="lin" valueType="num">
                                      <p:cBhvr>
                                        <p:cTn id="123" dur="200"/>
                                        <p:tgtEl>
                                          <p:spTgt spid="24"/>
                                        </p:tgtEl>
                                        <p:attrNameLst>
                                          <p:attrName>ppt_w</p:attrName>
                                        </p:attrNameLst>
                                      </p:cBhvr>
                                      <p:tavLst>
                                        <p:tav tm="0">
                                          <p:val>
                                            <p:strVal val="ppt_w"/>
                                          </p:val>
                                        </p:tav>
                                        <p:tav tm="100000">
                                          <p:val>
                                            <p:fltVal val="0"/>
                                          </p:val>
                                        </p:tav>
                                      </p:tavLst>
                                    </p:anim>
                                    <p:anim calcmode="lin" valueType="num">
                                      <p:cBhvr>
                                        <p:cTn id="124" dur="200"/>
                                        <p:tgtEl>
                                          <p:spTgt spid="24"/>
                                        </p:tgtEl>
                                        <p:attrNameLst>
                                          <p:attrName>ppt_h</p:attrName>
                                        </p:attrNameLst>
                                      </p:cBhvr>
                                      <p:tavLst>
                                        <p:tav tm="0">
                                          <p:val>
                                            <p:strVal val="ppt_h"/>
                                          </p:val>
                                        </p:tav>
                                        <p:tav tm="100000">
                                          <p:val>
                                            <p:fltVal val="0"/>
                                          </p:val>
                                        </p:tav>
                                      </p:tavLst>
                                    </p:anim>
                                    <p:animEffect transition="out" filter="fade">
                                      <p:cBhvr>
                                        <p:cTn id="125" dur="200"/>
                                        <p:tgtEl>
                                          <p:spTgt spid="24"/>
                                        </p:tgtEl>
                                      </p:cBhvr>
                                    </p:animEffect>
                                    <p:set>
                                      <p:cBhvr>
                                        <p:cTn id="126" dur="1" fill="hold">
                                          <p:stCondLst>
                                            <p:cond delay="199"/>
                                          </p:stCondLst>
                                        </p:cTn>
                                        <p:tgtEl>
                                          <p:spTgt spid="24"/>
                                        </p:tgtEl>
                                        <p:attrNameLst>
                                          <p:attrName>style.visibility</p:attrName>
                                        </p:attrNameLst>
                                      </p:cBhvr>
                                      <p:to>
                                        <p:strVal val="hidden"/>
                                      </p:to>
                                    </p:set>
                                  </p:childTnLst>
                                </p:cTn>
                              </p:par>
                              <p:par>
                                <p:cTn id="127" presetID="8" presetClass="emph" presetSubtype="0" fill="hold" nodeType="withEffect">
                                  <p:stCondLst>
                                    <p:cond delay="0"/>
                                  </p:stCondLst>
                                  <p:childTnLst>
                                    <p:animRot by="10800000">
                                      <p:cBhvr>
                                        <p:cTn id="128" dur="200" fill="hold"/>
                                        <p:tgtEl>
                                          <p:spTgt spid="24"/>
                                        </p:tgtEl>
                                        <p:attrNameLst>
                                          <p:attrName>r</p:attrName>
                                        </p:attrNameLst>
                                      </p:cBhvr>
                                    </p:animRot>
                                  </p:childTnLst>
                                </p:cTn>
                              </p:par>
                              <p:par>
                                <p:cTn id="129" presetID="53" presetClass="exit" presetSubtype="32" fill="hold" grpId="2" nodeType="withEffect">
                                  <p:stCondLst>
                                    <p:cond delay="0"/>
                                  </p:stCondLst>
                                  <p:childTnLst>
                                    <p:anim calcmode="lin" valueType="num">
                                      <p:cBhvr>
                                        <p:cTn id="130" dur="200"/>
                                        <p:tgtEl>
                                          <p:spTgt spid="17"/>
                                        </p:tgtEl>
                                        <p:attrNameLst>
                                          <p:attrName>ppt_w</p:attrName>
                                        </p:attrNameLst>
                                      </p:cBhvr>
                                      <p:tavLst>
                                        <p:tav tm="0">
                                          <p:val>
                                            <p:strVal val="ppt_w"/>
                                          </p:val>
                                        </p:tav>
                                        <p:tav tm="100000">
                                          <p:val>
                                            <p:fltVal val="0"/>
                                          </p:val>
                                        </p:tav>
                                      </p:tavLst>
                                    </p:anim>
                                    <p:anim calcmode="lin" valueType="num">
                                      <p:cBhvr>
                                        <p:cTn id="131" dur="200"/>
                                        <p:tgtEl>
                                          <p:spTgt spid="17"/>
                                        </p:tgtEl>
                                        <p:attrNameLst>
                                          <p:attrName>ppt_h</p:attrName>
                                        </p:attrNameLst>
                                      </p:cBhvr>
                                      <p:tavLst>
                                        <p:tav tm="0">
                                          <p:val>
                                            <p:strVal val="ppt_h"/>
                                          </p:val>
                                        </p:tav>
                                        <p:tav tm="100000">
                                          <p:val>
                                            <p:fltVal val="0"/>
                                          </p:val>
                                        </p:tav>
                                      </p:tavLst>
                                    </p:anim>
                                    <p:animEffect transition="out" filter="fade">
                                      <p:cBhvr>
                                        <p:cTn id="132" dur="200"/>
                                        <p:tgtEl>
                                          <p:spTgt spid="17"/>
                                        </p:tgtEl>
                                      </p:cBhvr>
                                    </p:animEffect>
                                    <p:set>
                                      <p:cBhvr>
                                        <p:cTn id="133" dur="1" fill="hold">
                                          <p:stCondLst>
                                            <p:cond delay="199"/>
                                          </p:stCondLst>
                                        </p:cTn>
                                        <p:tgtEl>
                                          <p:spTgt spid="17"/>
                                        </p:tgtEl>
                                        <p:attrNameLst>
                                          <p:attrName>style.visibility</p:attrName>
                                        </p:attrNameLst>
                                      </p:cBhvr>
                                      <p:to>
                                        <p:strVal val="hidden"/>
                                      </p:to>
                                    </p:set>
                                  </p:childTnLst>
                                </p:cTn>
                              </p:par>
                              <p:par>
                                <p:cTn id="134" presetID="8" presetClass="emph" presetSubtype="0" fill="hold" grpId="3" nodeType="withEffect">
                                  <p:stCondLst>
                                    <p:cond delay="0"/>
                                  </p:stCondLst>
                                  <p:childTnLst>
                                    <p:animRot by="10800000">
                                      <p:cBhvr>
                                        <p:cTn id="135" dur="200" fill="hold"/>
                                        <p:tgtEl>
                                          <p:spTgt spid="17"/>
                                        </p:tgtEl>
                                        <p:attrNameLst>
                                          <p:attrName>r</p:attrName>
                                        </p:attrNameLst>
                                      </p:cBhvr>
                                    </p:animRot>
                                  </p:childTnLst>
                                </p:cTn>
                              </p:par>
                              <p:par>
                                <p:cTn id="136" presetID="1" presetClass="exit" presetSubtype="0" fill="hold" nodeType="withEffect">
                                  <p:stCondLst>
                                    <p:cond delay="0"/>
                                  </p:stCondLst>
                                  <p:childTnLst>
                                    <p:set>
                                      <p:cBhvr>
                                        <p:cTn id="137" dur="1" fill="hold">
                                          <p:stCondLst>
                                            <p:cond delay="0"/>
                                          </p:stCondLst>
                                        </p:cTn>
                                        <p:tgtEl>
                                          <p:spTgt spid="41"/>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58"/>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5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60"/>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61"/>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62"/>
                                        </p:tgtEl>
                                        <p:attrNameLst>
                                          <p:attrName>style.visibility</p:attrName>
                                        </p:attrNameLst>
                                      </p:cBhvr>
                                      <p:to>
                                        <p:strVal val="hidden"/>
                                      </p:to>
                                    </p:set>
                                  </p:childTnLst>
                                </p:cTn>
                              </p:par>
                              <p:par>
                                <p:cTn id="148" presetID="1" presetClass="exit" presetSubtype="0" fill="hold" grpId="1" nodeType="withEffect">
                                  <p:stCondLst>
                                    <p:cond delay="0"/>
                                  </p:stCondLst>
                                  <p:childTnLst>
                                    <p:set>
                                      <p:cBhvr>
                                        <p:cTn id="149" dur="1" fill="hold">
                                          <p:stCondLst>
                                            <p:cond delay="0"/>
                                          </p:stCondLst>
                                        </p:cTn>
                                        <p:tgtEl>
                                          <p:spTgt spid="63"/>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64"/>
                                        </p:tgtEl>
                                        <p:attrNameLst>
                                          <p:attrName>style.visibility</p:attrName>
                                        </p:attrNameLst>
                                      </p:cBhvr>
                                      <p:to>
                                        <p:strVal val="hidden"/>
                                      </p:to>
                                    </p:set>
                                  </p:childTnLst>
                                </p:cTn>
                              </p:par>
                              <p:par>
                                <p:cTn id="152" presetID="1" presetClass="exit" presetSubtype="0" fill="hold" grpId="1" nodeType="withEffect">
                                  <p:stCondLst>
                                    <p:cond delay="0"/>
                                  </p:stCondLst>
                                  <p:childTnLst>
                                    <p:set>
                                      <p:cBhvr>
                                        <p:cTn id="153" dur="1" fill="hold">
                                          <p:stCondLst>
                                            <p:cond delay="0"/>
                                          </p:stCondLst>
                                        </p:cTn>
                                        <p:tgtEl>
                                          <p:spTgt spid="65"/>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66"/>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67"/>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68"/>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69"/>
                                        </p:tgtEl>
                                        <p:attrNameLst>
                                          <p:attrName>style.visibility</p:attrName>
                                        </p:attrNameLst>
                                      </p:cBhvr>
                                      <p:to>
                                        <p:strVal val="hidden"/>
                                      </p:to>
                                    </p:set>
                                  </p:childTnLst>
                                </p:cTn>
                              </p:par>
                              <p:par>
                                <p:cTn id="162" presetID="53" presetClass="exit" presetSubtype="32" fill="hold" nodeType="withEffect">
                                  <p:stCondLst>
                                    <p:cond delay="0"/>
                                  </p:stCondLst>
                                  <p:childTnLst>
                                    <p:anim calcmode="lin" valueType="num">
                                      <p:cBhvr>
                                        <p:cTn id="163" dur="200"/>
                                        <p:tgtEl>
                                          <p:spTgt spid="37"/>
                                        </p:tgtEl>
                                        <p:attrNameLst>
                                          <p:attrName>ppt_w</p:attrName>
                                        </p:attrNameLst>
                                      </p:cBhvr>
                                      <p:tavLst>
                                        <p:tav tm="0">
                                          <p:val>
                                            <p:strVal val="ppt_w"/>
                                          </p:val>
                                        </p:tav>
                                        <p:tav tm="100000">
                                          <p:val>
                                            <p:fltVal val="0"/>
                                          </p:val>
                                        </p:tav>
                                      </p:tavLst>
                                    </p:anim>
                                    <p:anim calcmode="lin" valueType="num">
                                      <p:cBhvr>
                                        <p:cTn id="164" dur="200"/>
                                        <p:tgtEl>
                                          <p:spTgt spid="37"/>
                                        </p:tgtEl>
                                        <p:attrNameLst>
                                          <p:attrName>ppt_h</p:attrName>
                                        </p:attrNameLst>
                                      </p:cBhvr>
                                      <p:tavLst>
                                        <p:tav tm="0">
                                          <p:val>
                                            <p:strVal val="ppt_h"/>
                                          </p:val>
                                        </p:tav>
                                        <p:tav tm="100000">
                                          <p:val>
                                            <p:fltVal val="0"/>
                                          </p:val>
                                        </p:tav>
                                      </p:tavLst>
                                    </p:anim>
                                    <p:animEffect transition="out" filter="fade">
                                      <p:cBhvr>
                                        <p:cTn id="165" dur="200"/>
                                        <p:tgtEl>
                                          <p:spTgt spid="37"/>
                                        </p:tgtEl>
                                      </p:cBhvr>
                                    </p:animEffect>
                                    <p:set>
                                      <p:cBhvr>
                                        <p:cTn id="166" dur="1" fill="hold">
                                          <p:stCondLst>
                                            <p:cond delay="199"/>
                                          </p:stCondLst>
                                        </p:cTn>
                                        <p:tgtEl>
                                          <p:spTgt spid="37"/>
                                        </p:tgtEl>
                                        <p:attrNameLst>
                                          <p:attrName>style.visibility</p:attrName>
                                        </p:attrNameLst>
                                      </p:cBhvr>
                                      <p:to>
                                        <p:strVal val="hidden"/>
                                      </p:to>
                                    </p:set>
                                  </p:childTnLst>
                                </p:cTn>
                              </p:par>
                              <p:par>
                                <p:cTn id="167" presetID="53" presetClass="entr" presetSubtype="16" fill="hold" nodeType="withEffect">
                                  <p:stCondLst>
                                    <p:cond delay="0"/>
                                  </p:stCondLst>
                                  <p:childTnLst>
                                    <p:set>
                                      <p:cBhvr>
                                        <p:cTn id="168" dur="1" fill="hold">
                                          <p:stCondLst>
                                            <p:cond delay="0"/>
                                          </p:stCondLst>
                                        </p:cTn>
                                        <p:tgtEl>
                                          <p:spTgt spid="40"/>
                                        </p:tgtEl>
                                        <p:attrNameLst>
                                          <p:attrName>style.visibility</p:attrName>
                                        </p:attrNameLst>
                                      </p:cBhvr>
                                      <p:to>
                                        <p:strVal val="visible"/>
                                      </p:to>
                                    </p:set>
                                    <p:anim calcmode="lin" valueType="num">
                                      <p:cBhvr>
                                        <p:cTn id="169" dur="200" fill="hold"/>
                                        <p:tgtEl>
                                          <p:spTgt spid="40"/>
                                        </p:tgtEl>
                                        <p:attrNameLst>
                                          <p:attrName>ppt_w</p:attrName>
                                        </p:attrNameLst>
                                      </p:cBhvr>
                                      <p:tavLst>
                                        <p:tav tm="0">
                                          <p:val>
                                            <p:fltVal val="0"/>
                                          </p:val>
                                        </p:tav>
                                        <p:tav tm="100000">
                                          <p:val>
                                            <p:strVal val="#ppt_w"/>
                                          </p:val>
                                        </p:tav>
                                      </p:tavLst>
                                    </p:anim>
                                    <p:anim calcmode="lin" valueType="num">
                                      <p:cBhvr>
                                        <p:cTn id="170" dur="200" fill="hold"/>
                                        <p:tgtEl>
                                          <p:spTgt spid="40"/>
                                        </p:tgtEl>
                                        <p:attrNameLst>
                                          <p:attrName>ppt_h</p:attrName>
                                        </p:attrNameLst>
                                      </p:cBhvr>
                                      <p:tavLst>
                                        <p:tav tm="0">
                                          <p:val>
                                            <p:fltVal val="0"/>
                                          </p:val>
                                        </p:tav>
                                        <p:tav tm="100000">
                                          <p:val>
                                            <p:strVal val="#ppt_h"/>
                                          </p:val>
                                        </p:tav>
                                      </p:tavLst>
                                    </p:anim>
                                    <p:animEffect transition="in" filter="fade">
                                      <p:cBhvr>
                                        <p:cTn id="171" dur="200"/>
                                        <p:tgtEl>
                                          <p:spTgt spid="40"/>
                                        </p:tgtEl>
                                      </p:cBhvr>
                                    </p:animEffect>
                                  </p:childTnLst>
                                </p:cTn>
                              </p:par>
                            </p:childTnLst>
                          </p:cTn>
                        </p:par>
                      </p:childTnLst>
                    </p:cTn>
                  </p:par>
                </p:childTnLst>
              </p:cTn>
              <p:nextCondLst>
                <p:cond evt="onClick" delay="0">
                  <p:tgtEl>
                    <p:spTgt spid="37"/>
                  </p:tgtEl>
                </p:cond>
              </p:nextCondLst>
            </p:seq>
          </p:childTnLst>
        </p:cTn>
      </p:par>
    </p:tnLst>
    <p:bldLst>
      <p:bldP spid="7" grpId="0"/>
      <p:bldP spid="11" grpId="0"/>
      <p:bldP spid="12" grpId="0"/>
      <p:bldP spid="13" grpId="0"/>
      <p:bldP spid="14" grpId="0"/>
      <p:bldP spid="15"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17" grpId="0" animBg="1"/>
      <p:bldP spid="17" grpId="1" animBg="1"/>
      <p:bldP spid="17" grpId="2" animBg="1"/>
      <p:bldP spid="17" grpId="3"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74670CF-DB57-49C2-B935-0C89C02863D2}"/>
              </a:ext>
            </a:extLst>
          </p:cNvPr>
          <p:cNvPicPr>
            <a:picLocks noChangeAspect="1"/>
          </p:cNvPicPr>
          <p:nvPr/>
        </p:nvPicPr>
        <p:blipFill>
          <a:blip r:embed="rId2"/>
          <a:stretch>
            <a:fillRect/>
          </a:stretch>
        </p:blipFill>
        <p:spPr>
          <a:xfrm>
            <a:off x="2770265" y="2073958"/>
            <a:ext cx="7542834" cy="3015574"/>
          </a:xfrm>
          <a:prstGeom prst="rect">
            <a:avLst/>
          </a:prstGeom>
        </p:spPr>
      </p:pic>
      <p:sp>
        <p:nvSpPr>
          <p:cNvPr id="4" name="文本框 3">
            <a:extLst>
              <a:ext uri="{FF2B5EF4-FFF2-40B4-BE49-F238E27FC236}">
                <a16:creationId xmlns:a16="http://schemas.microsoft.com/office/drawing/2014/main" id="{A35A2E74-39FA-478C-807C-282F06FEF303}"/>
              </a:ext>
            </a:extLst>
          </p:cNvPr>
          <p:cNvSpPr txBox="1"/>
          <p:nvPr/>
        </p:nvSpPr>
        <p:spPr>
          <a:xfrm>
            <a:off x="5318077" y="981380"/>
            <a:ext cx="3406176" cy="584775"/>
          </a:xfrm>
          <a:prstGeom prst="rect">
            <a:avLst/>
          </a:prstGeom>
          <a:noFill/>
        </p:spPr>
        <p:txBody>
          <a:bodyPr wrap="square" rtlCol="0">
            <a:spAutoFit/>
          </a:bodyPr>
          <a:lstStyle/>
          <a:p>
            <a:r>
              <a:rPr lang="zh-CN" altLang="en-US" sz="3200" dirty="0">
                <a:effectLst>
                  <a:outerShdw blurRad="38100" dist="38100" dir="2700000" algn="tl">
                    <a:srgbClr val="000000">
                      <a:alpha val="43137"/>
                    </a:srgbClr>
                  </a:outerShdw>
                </a:effectLst>
              </a:rPr>
              <a:t>图结构示例：</a:t>
            </a:r>
          </a:p>
        </p:txBody>
      </p:sp>
      <p:sp>
        <p:nvSpPr>
          <p:cNvPr id="7" name="矩形: 圆角 6">
            <a:extLst>
              <a:ext uri="{FF2B5EF4-FFF2-40B4-BE49-F238E27FC236}">
                <a16:creationId xmlns:a16="http://schemas.microsoft.com/office/drawing/2014/main" id="{0CC78474-6D24-4823-A180-77D947D2A0F5}"/>
              </a:ext>
            </a:extLst>
          </p:cNvPr>
          <p:cNvSpPr/>
          <p:nvPr/>
        </p:nvSpPr>
        <p:spPr>
          <a:xfrm>
            <a:off x="10274160" y="6197632"/>
            <a:ext cx="227397" cy="227397"/>
          </a:xfrm>
          <a:prstGeom prst="round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A8B52A5-D37F-4090-AD83-A581F30FF197}"/>
              </a:ext>
            </a:extLst>
          </p:cNvPr>
          <p:cNvSpPr/>
          <p:nvPr/>
        </p:nvSpPr>
        <p:spPr>
          <a:xfrm>
            <a:off x="10645735" y="6197632"/>
            <a:ext cx="227397" cy="227397"/>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557815FC-3FF8-438C-8F2F-CECBF2D73A4E}"/>
              </a:ext>
            </a:extLst>
          </p:cNvPr>
          <p:cNvSpPr/>
          <p:nvPr/>
        </p:nvSpPr>
        <p:spPr>
          <a:xfrm>
            <a:off x="11017310" y="6197632"/>
            <a:ext cx="227397" cy="2273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2DEB94E-CBA6-495B-B1DB-C08D5FA1D500}"/>
              </a:ext>
            </a:extLst>
          </p:cNvPr>
          <p:cNvPicPr>
            <a:picLocks noChangeAspect="1"/>
          </p:cNvPicPr>
          <p:nvPr/>
        </p:nvPicPr>
        <p:blipFill rotWithShape="1">
          <a:blip r:embed="rId3"/>
          <a:srcRect l="63233"/>
          <a:stretch/>
        </p:blipFill>
        <p:spPr>
          <a:xfrm>
            <a:off x="-138987" y="495299"/>
            <a:ext cx="2249334" cy="6150429"/>
          </a:xfrm>
          <a:prstGeom prst="rect">
            <a:avLst/>
          </a:prstGeom>
        </p:spPr>
      </p:pic>
      <p:sp>
        <p:nvSpPr>
          <p:cNvPr id="12" name="椭圆 11">
            <a:extLst>
              <a:ext uri="{FF2B5EF4-FFF2-40B4-BE49-F238E27FC236}">
                <a16:creationId xmlns:a16="http://schemas.microsoft.com/office/drawing/2014/main" id="{03E7681A-1471-410D-88EE-0B626BB6FA74}"/>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2186BB87-792F-473A-9F76-BD5F855A6999}"/>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4" name="空心弧 13">
              <a:extLst>
                <a:ext uri="{FF2B5EF4-FFF2-40B4-BE49-F238E27FC236}">
                  <a16:creationId xmlns:a16="http://schemas.microsoft.com/office/drawing/2014/main" id="{0A8DC2BB-8387-4B7E-A3D9-537A6B0B0436}"/>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空心弧 14">
              <a:extLst>
                <a:ext uri="{FF2B5EF4-FFF2-40B4-BE49-F238E27FC236}">
                  <a16:creationId xmlns:a16="http://schemas.microsoft.com/office/drawing/2014/main" id="{F86D7E8D-6714-4069-A810-F706FC90DA2A}"/>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空心弧 15">
              <a:extLst>
                <a:ext uri="{FF2B5EF4-FFF2-40B4-BE49-F238E27FC236}">
                  <a16:creationId xmlns:a16="http://schemas.microsoft.com/office/drawing/2014/main" id="{ED49D612-61E2-49E2-846F-3D49C5AEB173}"/>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a:extLst>
                <a:ext uri="{FF2B5EF4-FFF2-40B4-BE49-F238E27FC236}">
                  <a16:creationId xmlns:a16="http://schemas.microsoft.com/office/drawing/2014/main" id="{1BF50BCD-528F-4217-9FF6-25B0964C2AF3}"/>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空心弧 17">
              <a:extLst>
                <a:ext uri="{FF2B5EF4-FFF2-40B4-BE49-F238E27FC236}">
                  <a16:creationId xmlns:a16="http://schemas.microsoft.com/office/drawing/2014/main" id="{72770B2F-7130-462D-8EE1-99D6779737C8}"/>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空心弧 18">
              <a:extLst>
                <a:ext uri="{FF2B5EF4-FFF2-40B4-BE49-F238E27FC236}">
                  <a16:creationId xmlns:a16="http://schemas.microsoft.com/office/drawing/2014/main" id="{F0D839EF-7466-41CB-8856-BCAF3C63BD1A}"/>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空心弧 19">
              <a:extLst>
                <a:ext uri="{FF2B5EF4-FFF2-40B4-BE49-F238E27FC236}">
                  <a16:creationId xmlns:a16="http://schemas.microsoft.com/office/drawing/2014/main" id="{CCAA6E41-968F-4D67-88B1-94E220C93984}"/>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空心弧 20">
              <a:extLst>
                <a:ext uri="{FF2B5EF4-FFF2-40B4-BE49-F238E27FC236}">
                  <a16:creationId xmlns:a16="http://schemas.microsoft.com/office/drawing/2014/main" id="{28DDEF08-5CBB-4517-85DA-2BCD987AFF00}"/>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2" name="空心弧 21">
              <a:extLst>
                <a:ext uri="{FF2B5EF4-FFF2-40B4-BE49-F238E27FC236}">
                  <a16:creationId xmlns:a16="http://schemas.microsoft.com/office/drawing/2014/main" id="{0D7DAE1C-E8F8-4A21-B07F-4842F2509396}"/>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空心弧 22">
              <a:extLst>
                <a:ext uri="{FF2B5EF4-FFF2-40B4-BE49-F238E27FC236}">
                  <a16:creationId xmlns:a16="http://schemas.microsoft.com/office/drawing/2014/main" id="{0626A470-8DF7-4EC9-A0BF-684851E8BA85}"/>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空心弧 23">
              <a:extLst>
                <a:ext uri="{FF2B5EF4-FFF2-40B4-BE49-F238E27FC236}">
                  <a16:creationId xmlns:a16="http://schemas.microsoft.com/office/drawing/2014/main" id="{D36FF310-1656-45C9-BF78-3FFB509675F9}"/>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空心弧 24">
              <a:extLst>
                <a:ext uri="{FF2B5EF4-FFF2-40B4-BE49-F238E27FC236}">
                  <a16:creationId xmlns:a16="http://schemas.microsoft.com/office/drawing/2014/main" id="{27206588-2173-43E8-864C-B0E03EAA0FD9}"/>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6" name="组合 25">
            <a:extLst>
              <a:ext uri="{FF2B5EF4-FFF2-40B4-BE49-F238E27FC236}">
                <a16:creationId xmlns:a16="http://schemas.microsoft.com/office/drawing/2014/main" id="{D8581656-649A-4EB5-8E1D-09503770B343}"/>
              </a:ext>
            </a:extLst>
          </p:cNvPr>
          <p:cNvGrpSpPr/>
          <p:nvPr/>
        </p:nvGrpSpPr>
        <p:grpSpPr>
          <a:xfrm>
            <a:off x="10591138" y="991157"/>
            <a:ext cx="638730" cy="638730"/>
            <a:chOff x="7520491" y="2335546"/>
            <a:chExt cx="907364" cy="907364"/>
          </a:xfrm>
        </p:grpSpPr>
        <p:pic>
          <p:nvPicPr>
            <p:cNvPr id="27" name="图片 26">
              <a:hlinkClick r:id="rId4" action="ppaction://hlinksldjump"/>
              <a:extLst>
                <a:ext uri="{FF2B5EF4-FFF2-40B4-BE49-F238E27FC236}">
                  <a16:creationId xmlns:a16="http://schemas.microsoft.com/office/drawing/2014/main" id="{AFED9D71-94D9-4820-B34F-17B60B90A0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28" name="直接箭头连接符 27">
              <a:extLst>
                <a:ext uri="{FF2B5EF4-FFF2-40B4-BE49-F238E27FC236}">
                  <a16:creationId xmlns:a16="http://schemas.microsoft.com/office/drawing/2014/main" id="{55BE2BEA-3C0F-4EE7-8146-2B0B800E4176}"/>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A5118AF-E15D-4FD4-97B3-8489A3ADEAB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30" name="组合 29">
            <a:extLst>
              <a:ext uri="{FF2B5EF4-FFF2-40B4-BE49-F238E27FC236}">
                <a16:creationId xmlns:a16="http://schemas.microsoft.com/office/drawing/2014/main" id="{DD42FE90-5F26-4362-9BB0-F44E8E3CBDC4}"/>
              </a:ext>
            </a:extLst>
          </p:cNvPr>
          <p:cNvGrpSpPr/>
          <p:nvPr/>
        </p:nvGrpSpPr>
        <p:grpSpPr>
          <a:xfrm>
            <a:off x="9799009" y="209783"/>
            <a:ext cx="2267566" cy="2202061"/>
            <a:chOff x="5390940" y="2894170"/>
            <a:chExt cx="2267566" cy="2202061"/>
          </a:xfrm>
        </p:grpSpPr>
        <p:sp>
          <p:nvSpPr>
            <p:cNvPr id="31" name="空心弧 30">
              <a:extLst>
                <a:ext uri="{FF2B5EF4-FFF2-40B4-BE49-F238E27FC236}">
                  <a16:creationId xmlns:a16="http://schemas.microsoft.com/office/drawing/2014/main" id="{EA986FE0-B0C8-421B-8899-BF0CEE15892E}"/>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空心弧 31">
              <a:extLst>
                <a:ext uri="{FF2B5EF4-FFF2-40B4-BE49-F238E27FC236}">
                  <a16:creationId xmlns:a16="http://schemas.microsoft.com/office/drawing/2014/main" id="{871DA816-C596-4319-A750-566AE38229D2}"/>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空心弧 32">
              <a:extLst>
                <a:ext uri="{FF2B5EF4-FFF2-40B4-BE49-F238E27FC236}">
                  <a16:creationId xmlns:a16="http://schemas.microsoft.com/office/drawing/2014/main" id="{6D1EF5C8-77DE-4FC6-A8E5-7B91FFFB17CE}"/>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空心弧 33">
              <a:extLst>
                <a:ext uri="{FF2B5EF4-FFF2-40B4-BE49-F238E27FC236}">
                  <a16:creationId xmlns:a16="http://schemas.microsoft.com/office/drawing/2014/main" id="{3C65CD6D-5DE9-4F8E-BE35-9CACB1B208BC}"/>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空心弧 34">
              <a:extLst>
                <a:ext uri="{FF2B5EF4-FFF2-40B4-BE49-F238E27FC236}">
                  <a16:creationId xmlns:a16="http://schemas.microsoft.com/office/drawing/2014/main" id="{F3023951-5391-42A3-9B3A-351B5458B182}"/>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空心弧 35">
              <a:extLst>
                <a:ext uri="{FF2B5EF4-FFF2-40B4-BE49-F238E27FC236}">
                  <a16:creationId xmlns:a16="http://schemas.microsoft.com/office/drawing/2014/main" id="{E5615E40-4B4B-4FE5-867F-825628E11263}"/>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a:extLst>
                <a:ext uri="{FF2B5EF4-FFF2-40B4-BE49-F238E27FC236}">
                  <a16:creationId xmlns:a16="http://schemas.microsoft.com/office/drawing/2014/main" id="{35CA6E89-1506-4BDB-B6EF-E318092F35B5}"/>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空心弧 37">
              <a:extLst>
                <a:ext uri="{FF2B5EF4-FFF2-40B4-BE49-F238E27FC236}">
                  <a16:creationId xmlns:a16="http://schemas.microsoft.com/office/drawing/2014/main" id="{43C52571-B3A4-4914-B069-36BA30920A5A}"/>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空心弧 38">
              <a:extLst>
                <a:ext uri="{FF2B5EF4-FFF2-40B4-BE49-F238E27FC236}">
                  <a16:creationId xmlns:a16="http://schemas.microsoft.com/office/drawing/2014/main" id="{CF737A20-1956-4D67-B4E1-14CED0690C00}"/>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空心弧 39">
              <a:extLst>
                <a:ext uri="{FF2B5EF4-FFF2-40B4-BE49-F238E27FC236}">
                  <a16:creationId xmlns:a16="http://schemas.microsoft.com/office/drawing/2014/main" id="{BFB5DD2B-A827-485D-ACC7-AFA920A06596}"/>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空心弧 40">
              <a:extLst>
                <a:ext uri="{FF2B5EF4-FFF2-40B4-BE49-F238E27FC236}">
                  <a16:creationId xmlns:a16="http://schemas.microsoft.com/office/drawing/2014/main" id="{4A85B7B5-B850-43DD-9300-A73D96E40955}"/>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空心弧 41">
              <a:extLst>
                <a:ext uri="{FF2B5EF4-FFF2-40B4-BE49-F238E27FC236}">
                  <a16:creationId xmlns:a16="http://schemas.microsoft.com/office/drawing/2014/main" id="{C20B5B7D-A50D-474D-9E3D-C1EE036AF435}"/>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EC48AD43-988A-4C2C-9457-209DA5601D5F}"/>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44" name="文本框 43">
              <a:extLst>
                <a:ext uri="{FF2B5EF4-FFF2-40B4-BE49-F238E27FC236}">
                  <a16:creationId xmlns:a16="http://schemas.microsoft.com/office/drawing/2014/main" id="{79C0B0D1-AECF-45DB-9C38-2F37E4B21BB9}"/>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45" name="文本框 44">
              <a:extLst>
                <a:ext uri="{FF2B5EF4-FFF2-40B4-BE49-F238E27FC236}">
                  <a16:creationId xmlns:a16="http://schemas.microsoft.com/office/drawing/2014/main" id="{0DED4077-5839-4412-8FFD-C3755F2C5BD2}"/>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46" name="文本框 45">
              <a:extLst>
                <a:ext uri="{FF2B5EF4-FFF2-40B4-BE49-F238E27FC236}">
                  <a16:creationId xmlns:a16="http://schemas.microsoft.com/office/drawing/2014/main" id="{FE290044-B1AF-4FED-BD08-B0D9AE6D1411}"/>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47" name="任意多边形: 形状 46">
            <a:hlinkClick r:id="rId7" action="ppaction://hlinksldjump"/>
            <a:extLst>
              <a:ext uri="{FF2B5EF4-FFF2-40B4-BE49-F238E27FC236}">
                <a16:creationId xmlns:a16="http://schemas.microsoft.com/office/drawing/2014/main" id="{F4E80EA0-DD53-4DA1-8250-417784149EC3}"/>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hlinkClick r:id="rId8" action="ppaction://hlinksldjump"/>
            <a:extLst>
              <a:ext uri="{FF2B5EF4-FFF2-40B4-BE49-F238E27FC236}">
                <a16:creationId xmlns:a16="http://schemas.microsoft.com/office/drawing/2014/main" id="{DF593E03-B60E-4964-9BE6-D6A29835BC15}"/>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hlinkClick r:id="rId9" action="ppaction://hlinksldjump"/>
            <a:extLst>
              <a:ext uri="{FF2B5EF4-FFF2-40B4-BE49-F238E27FC236}">
                <a16:creationId xmlns:a16="http://schemas.microsoft.com/office/drawing/2014/main" id="{1F8ADFAE-497C-4D57-BCAA-3BB853837E76}"/>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hlinkClick r:id="rId10" action="ppaction://hlinksldjump"/>
            <a:extLst>
              <a:ext uri="{FF2B5EF4-FFF2-40B4-BE49-F238E27FC236}">
                <a16:creationId xmlns:a16="http://schemas.microsoft.com/office/drawing/2014/main" id="{EA47AE07-17FC-4DC2-B8CA-F02A347AFB88}"/>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hlinkClick r:id="rId11" action="ppaction://hlinksldjump"/>
            <a:extLst>
              <a:ext uri="{FF2B5EF4-FFF2-40B4-BE49-F238E27FC236}">
                <a16:creationId xmlns:a16="http://schemas.microsoft.com/office/drawing/2014/main" id="{7D51E70C-3565-47EC-9E2E-493956CFD0B2}"/>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hlinkClick r:id="rId12" action="ppaction://hlinksldjump"/>
            <a:extLst>
              <a:ext uri="{FF2B5EF4-FFF2-40B4-BE49-F238E27FC236}">
                <a16:creationId xmlns:a16="http://schemas.microsoft.com/office/drawing/2014/main" id="{97632BAD-4C87-41BD-A7EA-C5C0D5DB4C3E}"/>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hlinkClick r:id="rId13" action="ppaction://hlinksldjump"/>
            <a:extLst>
              <a:ext uri="{FF2B5EF4-FFF2-40B4-BE49-F238E27FC236}">
                <a16:creationId xmlns:a16="http://schemas.microsoft.com/office/drawing/2014/main" id="{EB4AE447-0011-4B5D-B5CA-A8029B766E99}"/>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hlinkClick r:id="rId14" action="ppaction://hlinksldjump"/>
            <a:extLst>
              <a:ext uri="{FF2B5EF4-FFF2-40B4-BE49-F238E27FC236}">
                <a16:creationId xmlns:a16="http://schemas.microsoft.com/office/drawing/2014/main" id="{D5CCB255-61B6-4475-92DE-3F2684BAB59D}"/>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hlinkClick r:id="rId15" action="ppaction://hlinksldjump"/>
            <a:extLst>
              <a:ext uri="{FF2B5EF4-FFF2-40B4-BE49-F238E27FC236}">
                <a16:creationId xmlns:a16="http://schemas.microsoft.com/office/drawing/2014/main" id="{2309F3A0-562C-4B69-BDF8-FE0DEF47B185}"/>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hlinkClick r:id="rId16" action="ppaction://hlinksldjump"/>
            <a:extLst>
              <a:ext uri="{FF2B5EF4-FFF2-40B4-BE49-F238E27FC236}">
                <a16:creationId xmlns:a16="http://schemas.microsoft.com/office/drawing/2014/main" id="{516533D4-44BA-4410-88D1-A68394771230}"/>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hlinkClick r:id="rId4" action="ppaction://hlinksldjump"/>
            <a:extLst>
              <a:ext uri="{FF2B5EF4-FFF2-40B4-BE49-F238E27FC236}">
                <a16:creationId xmlns:a16="http://schemas.microsoft.com/office/drawing/2014/main" id="{1B938022-99AC-4213-A2BC-9849F12FA5D0}"/>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hlinkClick r:id="rId17" action="ppaction://hlinksldjump"/>
            <a:extLst>
              <a:ext uri="{FF2B5EF4-FFF2-40B4-BE49-F238E27FC236}">
                <a16:creationId xmlns:a16="http://schemas.microsoft.com/office/drawing/2014/main" id="{807D4646-F7B1-49ED-AA67-B5CA6596609A}"/>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B52BB99B-5226-4B6E-B1C7-FBC0F3754D0A}"/>
              </a:ext>
            </a:extLst>
          </p:cNvPr>
          <p:cNvSpPr/>
          <p:nvPr/>
        </p:nvSpPr>
        <p:spPr>
          <a:xfrm>
            <a:off x="1126388" y="-418675"/>
            <a:ext cx="3390900" cy="1206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304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7"/>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8"/>
                                        </p:tgtEl>
                                      </p:cBhvr>
                                      <p:by x="75000" y="75000"/>
                                    </p:animScale>
                                  </p:childTnLst>
                                </p:cTn>
                              </p:par>
                              <p:par>
                                <p:cTn id="9" presetID="6" presetClass="emph" presetSubtype="0" repeatCount="indefinite" autoRev="1" fill="hold" grpId="0" nodeType="withEffect">
                                  <p:stCondLst>
                                    <p:cond delay="0"/>
                                  </p:stCondLst>
                                  <p:childTnLst>
                                    <p:animScale>
                                      <p:cBhvr>
                                        <p:cTn id="10" dur="1000" fill="hold"/>
                                        <p:tgtEl>
                                          <p:spTgt spid="10"/>
                                        </p:tgtEl>
                                      </p:cBhvr>
                                      <p:by x="75000" y="75000"/>
                                    </p:animScale>
                                  </p:childTnLst>
                                </p:cTn>
                              </p:par>
                              <p:par>
                                <p:cTn id="11" presetID="0" presetClass="path" presetSubtype="0" repeatCount="indefinite" decel="50000" autoRev="1" fill="hold" grpId="1" nodeType="withEffect">
                                  <p:stCondLst>
                                    <p:cond delay="0"/>
                                  </p:stCondLst>
                                  <p:childTnLst>
                                    <p:animMotion origin="layout" path="M -3.125E-6 1.11111E-6 L -3.125E-6 0.00023 C -3.125E-6 -0.00255 0.00013 -0.00509 0.00026 -0.00741 C 0.00026 -0.00787 0.00039 -0.0081 0.00052 -0.00833 C 0.00091 -0.01204 0.00039 -0.00949 0.00078 -0.01158 C 0.00091 -0.01227 0.00091 -0.01296 0.00104 -0.01366 C 0.00104 -0.01412 0.00118 -0.01458 0.00118 -0.01528 C 0.00118 -0.01574 0.00104 -0.0162 0.00104 -0.01667 C 0.00157 -0.01991 0.00091 -0.01551 0.00104 -0.01852 C 0.00104 -0.02107 0.00118 -0.02153 0.00157 -0.02315 C 0.00157 -0.02431 0.0017 -0.02523 0.0017 -0.02639 C 0.0017 -0.02662 0.00157 -0.02685 0.00157 -0.02732 C 0.00157 -0.02801 0.00157 -0.0287 0.0017 -0.0294 C 0.00157 -0.03009 0.00157 -0.03102 0.00157 -0.03195 C 0.00157 -0.03449 0.00157 -0.03426 0.00183 -0.03611 C 0.00196 -0.0375 0.00209 -0.03912 0.00209 -0.04051 C 0.00209 -0.04236 0.00157 -0.04051 0.00209 -0.04213 L 0.00209 -0.04283 " pathEditMode="relative" rAng="0" ptsTypes="AAAAAAAAAAAAAAAAAA">
                                      <p:cBhvr>
                                        <p:cTn id="12" dur="1000" fill="hold"/>
                                        <p:tgtEl>
                                          <p:spTgt spid="7"/>
                                        </p:tgtEl>
                                        <p:attrNameLst>
                                          <p:attrName>ppt_x</p:attrName>
                                          <p:attrName>ppt_y</p:attrName>
                                        </p:attrNameLst>
                                      </p:cBhvr>
                                      <p:rCtr x="104" y="-2130"/>
                                    </p:animMotion>
                                  </p:childTnLst>
                                </p:cTn>
                              </p:par>
                              <p:par>
                                <p:cTn id="13" presetID="0" presetClass="path" presetSubtype="0" repeatCount="indefinite" decel="50000" autoRev="1" fill="hold" grpId="1" nodeType="withEffect">
                                  <p:stCondLst>
                                    <p:cond delay="0"/>
                                  </p:stCondLst>
                                  <p:childTnLst>
                                    <p:animMotion origin="layout" path="M -1.875E-6 1.11111E-6 L -1.875E-6 0.00023 C -1.875E-6 -0.00255 0.00013 -0.00509 0.00026 -0.00741 C 0.00026 -0.00787 0.00039 -0.0081 0.00052 -0.00833 C 0.00091 -0.01204 0.00039 -0.00949 0.00078 -0.01158 C 0.00091 -0.01227 0.00091 -0.01296 0.00104 -0.01366 C 0.00104 -0.01412 0.00117 -0.01458 0.00117 -0.01528 C 0.00117 -0.01574 0.00104 -0.0162 0.00104 -0.01667 C 0.00156 -0.01991 0.00091 -0.01551 0.00104 -0.01852 C 0.00104 -0.02107 0.00117 -0.02153 0.00156 -0.02315 C 0.00156 -0.02431 0.00169 -0.02523 0.00169 -0.02639 C 0.00169 -0.02662 0.00156 -0.02685 0.00156 -0.02732 C 0.00156 -0.02801 0.00156 -0.0287 0.00169 -0.0294 C 0.00156 -0.03009 0.00156 -0.03102 0.00156 -0.03195 C 0.00156 -0.03449 0.00156 -0.03426 0.00182 -0.03611 C 0.00196 -0.0375 0.00209 -0.03912 0.00209 -0.04051 C 0.00209 -0.04236 0.00156 -0.04051 0.00209 -0.04213 L 0.00209 -0.04283 " pathEditMode="relative" rAng="0" ptsTypes="AAAAAAAAAAAAAAAAAA">
                                      <p:cBhvr>
                                        <p:cTn id="14" dur="1000" fill="hold"/>
                                        <p:tgtEl>
                                          <p:spTgt spid="8"/>
                                        </p:tgtEl>
                                        <p:attrNameLst>
                                          <p:attrName>ppt_x</p:attrName>
                                          <p:attrName>ppt_y</p:attrName>
                                        </p:attrNameLst>
                                      </p:cBhvr>
                                      <p:rCtr x="104" y="-2130"/>
                                    </p:animMotion>
                                  </p:childTnLst>
                                </p:cTn>
                              </p:par>
                              <p:par>
                                <p:cTn id="15" presetID="0" presetClass="path" presetSubtype="0" repeatCount="indefinite" decel="50000" autoRev="1" fill="hold" grpId="1" nodeType="withEffect">
                                  <p:stCondLst>
                                    <p:cond delay="0"/>
                                  </p:stCondLst>
                                  <p:childTnLst>
                                    <p:animMotion origin="layout" path="M -6.25E-7 1.11111E-6 L -6.25E-7 0.00023 C -6.25E-7 -0.00255 0.00013 -0.00509 0.00026 -0.00741 C 0.00026 -0.00787 0.00039 -0.0081 0.00052 -0.00833 C 0.00091 -0.01204 0.00039 -0.00949 0.00078 -0.01158 C 0.00091 -0.01227 0.00091 -0.01296 0.00104 -0.01366 C 0.00104 -0.01412 0.00117 -0.01458 0.00117 -0.01528 C 0.00117 -0.01574 0.00104 -0.0162 0.00104 -0.01667 C 0.00156 -0.01991 0.00091 -0.01551 0.00104 -0.01852 C 0.00104 -0.02107 0.00117 -0.02153 0.00156 -0.02315 C 0.00156 -0.02431 0.00169 -0.02523 0.00169 -0.02639 C 0.00169 -0.02662 0.00156 -0.02685 0.00156 -0.02732 C 0.00156 -0.02801 0.00156 -0.0287 0.00169 -0.0294 C 0.00156 -0.03009 0.00156 -0.03102 0.00156 -0.03195 C 0.00156 -0.03449 0.00156 -0.03426 0.00182 -0.03611 C 0.00195 -0.0375 0.00208 -0.03912 0.00208 -0.04051 C 0.00208 -0.04236 0.00156 -0.04051 0.00208 -0.04213 L 0.00208 -0.04283 " pathEditMode="relative" rAng="0" ptsTypes="AAAAAAAAAAAAAAAAAA">
                                      <p:cBhvr>
                                        <p:cTn id="16" dur="1000" fill="hold"/>
                                        <p:tgtEl>
                                          <p:spTgt spid="10"/>
                                        </p:tgtEl>
                                        <p:attrNameLst>
                                          <p:attrName>ppt_x</p:attrName>
                                          <p:attrName>ppt_y</p:attrName>
                                        </p:attrNameLst>
                                      </p:cBhvr>
                                      <p:rCtr x="104" y="-2130"/>
                                    </p:animMotion>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29"/>
                    </p:tgtEl>
                  </p:cond>
                </p:stCondLst>
                <p:endSync evt="end" delay="0">
                  <p:rtn val="all"/>
                </p:endSync>
                <p:childTnLst>
                  <p:par>
                    <p:cTn id="28" fill="hold">
                      <p:stCondLst>
                        <p:cond delay="0"/>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200" fill="hold"/>
                                        <p:tgtEl>
                                          <p:spTgt spid="26"/>
                                        </p:tgtEl>
                                        <p:attrNameLst>
                                          <p:attrName>ppt_w</p:attrName>
                                        </p:attrNameLst>
                                      </p:cBhvr>
                                      <p:tavLst>
                                        <p:tav tm="0">
                                          <p:val>
                                            <p:fltVal val="0"/>
                                          </p:val>
                                        </p:tav>
                                        <p:tav tm="100000">
                                          <p:val>
                                            <p:strVal val="#ppt_w"/>
                                          </p:val>
                                        </p:tav>
                                      </p:tavLst>
                                    </p:anim>
                                    <p:anim calcmode="lin" valueType="num">
                                      <p:cBhvr>
                                        <p:cTn id="33" dur="200" fill="hold"/>
                                        <p:tgtEl>
                                          <p:spTgt spid="26"/>
                                        </p:tgtEl>
                                        <p:attrNameLst>
                                          <p:attrName>ppt_h</p:attrName>
                                        </p:attrNameLst>
                                      </p:cBhvr>
                                      <p:tavLst>
                                        <p:tav tm="0">
                                          <p:val>
                                            <p:fltVal val="0"/>
                                          </p:val>
                                        </p:tav>
                                        <p:tav tm="100000">
                                          <p:val>
                                            <p:strVal val="#ppt_h"/>
                                          </p:val>
                                        </p:tav>
                                      </p:tavLst>
                                    </p:anim>
                                    <p:animEffect transition="in" filter="fade">
                                      <p:cBhvr>
                                        <p:cTn id="34" dur="2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fltVal val="0"/>
                                          </p:val>
                                        </p:tav>
                                        <p:tav tm="100000">
                                          <p:val>
                                            <p:strVal val="#ppt_w"/>
                                          </p:val>
                                        </p:tav>
                                      </p:tavLst>
                                    </p:anim>
                                    <p:anim calcmode="lin" valueType="num">
                                      <p:cBhvr>
                                        <p:cTn id="38" dur="200" fill="hold"/>
                                        <p:tgtEl>
                                          <p:spTgt spid="13"/>
                                        </p:tgtEl>
                                        <p:attrNameLst>
                                          <p:attrName>ppt_h</p:attrName>
                                        </p:attrNameLst>
                                      </p:cBhvr>
                                      <p:tavLst>
                                        <p:tav tm="0">
                                          <p:val>
                                            <p:fltVal val="0"/>
                                          </p:val>
                                        </p:tav>
                                        <p:tav tm="100000">
                                          <p:val>
                                            <p:strVal val="#ppt_h"/>
                                          </p:val>
                                        </p:tav>
                                      </p:tavLst>
                                    </p:anim>
                                    <p:animEffect transition="in" filter="fade">
                                      <p:cBhvr>
                                        <p:cTn id="39" dur="200"/>
                                        <p:tgtEl>
                                          <p:spTgt spid="13"/>
                                        </p:tgtEl>
                                      </p:cBhvr>
                                    </p:animEffect>
                                  </p:childTnLst>
                                </p:cTn>
                              </p:par>
                              <p:par>
                                <p:cTn id="40" presetID="8" presetClass="emph" presetSubtype="0" fill="hold" nodeType="withEffect">
                                  <p:stCondLst>
                                    <p:cond delay="0"/>
                                  </p:stCondLst>
                                  <p:childTnLst>
                                    <p:animRot by="10800000">
                                      <p:cBhvr>
                                        <p:cTn id="41" dur="200" fill="hold"/>
                                        <p:tgtEl>
                                          <p:spTgt spid="13"/>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200" fill="hold"/>
                                        <p:tgtEl>
                                          <p:spTgt spid="12"/>
                                        </p:tgtEl>
                                        <p:attrNameLst>
                                          <p:attrName>ppt_w</p:attrName>
                                        </p:attrNameLst>
                                      </p:cBhvr>
                                      <p:tavLst>
                                        <p:tav tm="0">
                                          <p:val>
                                            <p:fltVal val="0"/>
                                          </p:val>
                                        </p:tav>
                                        <p:tav tm="100000">
                                          <p:val>
                                            <p:strVal val="#ppt_w"/>
                                          </p:val>
                                        </p:tav>
                                      </p:tavLst>
                                    </p:anim>
                                    <p:anim calcmode="lin" valueType="num">
                                      <p:cBhvr>
                                        <p:cTn id="45" dur="200" fill="hold"/>
                                        <p:tgtEl>
                                          <p:spTgt spid="12"/>
                                        </p:tgtEl>
                                        <p:attrNameLst>
                                          <p:attrName>ppt_h</p:attrName>
                                        </p:attrNameLst>
                                      </p:cBhvr>
                                      <p:tavLst>
                                        <p:tav tm="0">
                                          <p:val>
                                            <p:fltVal val="0"/>
                                          </p:val>
                                        </p:tav>
                                        <p:tav tm="100000">
                                          <p:val>
                                            <p:strVal val="#ppt_h"/>
                                          </p:val>
                                        </p:tav>
                                      </p:tavLst>
                                    </p:anim>
                                    <p:animEffect transition="in" filter="fade">
                                      <p:cBhvr>
                                        <p:cTn id="46" dur="200"/>
                                        <p:tgtEl>
                                          <p:spTgt spid="12"/>
                                        </p:tgtEl>
                                      </p:cBhvr>
                                    </p:animEffect>
                                  </p:childTnLst>
                                </p:cTn>
                              </p:par>
                              <p:par>
                                <p:cTn id="47" presetID="8" presetClass="emph" presetSubtype="0" fill="hold" grpId="1" nodeType="withEffect">
                                  <p:stCondLst>
                                    <p:cond delay="0"/>
                                  </p:stCondLst>
                                  <p:childTnLst>
                                    <p:animRot by="10800000">
                                      <p:cBhvr>
                                        <p:cTn id="48" dur="200" fill="hold"/>
                                        <p:tgtEl>
                                          <p:spTgt spid="12"/>
                                        </p:tgtEl>
                                        <p:attrNameLst>
                                          <p:attrName>r</p:attrName>
                                        </p:attrNameLst>
                                      </p:cBhvr>
                                    </p:animRot>
                                  </p:childTnLst>
                                </p:cTn>
                              </p:par>
                              <p:par>
                                <p:cTn id="49" presetID="53" presetClass="exit" presetSubtype="32" fill="hold" nodeType="withEffect">
                                  <p:stCondLst>
                                    <p:cond delay="0"/>
                                  </p:stCondLst>
                                  <p:childTnLst>
                                    <p:anim calcmode="lin" valueType="num">
                                      <p:cBhvr>
                                        <p:cTn id="50" dur="200"/>
                                        <p:tgtEl>
                                          <p:spTgt spid="29"/>
                                        </p:tgtEl>
                                        <p:attrNameLst>
                                          <p:attrName>ppt_w</p:attrName>
                                        </p:attrNameLst>
                                      </p:cBhvr>
                                      <p:tavLst>
                                        <p:tav tm="0">
                                          <p:val>
                                            <p:strVal val="ppt_w"/>
                                          </p:val>
                                        </p:tav>
                                        <p:tav tm="100000">
                                          <p:val>
                                            <p:fltVal val="0"/>
                                          </p:val>
                                        </p:tav>
                                      </p:tavLst>
                                    </p:anim>
                                    <p:anim calcmode="lin" valueType="num">
                                      <p:cBhvr>
                                        <p:cTn id="51" dur="200"/>
                                        <p:tgtEl>
                                          <p:spTgt spid="29"/>
                                        </p:tgtEl>
                                        <p:attrNameLst>
                                          <p:attrName>ppt_h</p:attrName>
                                        </p:attrNameLst>
                                      </p:cBhvr>
                                      <p:tavLst>
                                        <p:tav tm="0">
                                          <p:val>
                                            <p:strVal val="ppt_h"/>
                                          </p:val>
                                        </p:tav>
                                        <p:tav tm="100000">
                                          <p:val>
                                            <p:fltVal val="0"/>
                                          </p:val>
                                        </p:tav>
                                      </p:tavLst>
                                    </p:anim>
                                    <p:animEffect transition="out" filter="fade">
                                      <p:cBhvr>
                                        <p:cTn id="52" dur="200"/>
                                        <p:tgtEl>
                                          <p:spTgt spid="29"/>
                                        </p:tgtEl>
                                      </p:cBhvr>
                                    </p:animEffect>
                                    <p:set>
                                      <p:cBhvr>
                                        <p:cTn id="53" dur="1" fill="hold">
                                          <p:stCondLst>
                                            <p:cond delay="199"/>
                                          </p:stCondLst>
                                        </p:cTn>
                                        <p:tgtEl>
                                          <p:spTgt spid="29"/>
                                        </p:tgtEl>
                                        <p:attrNameLst>
                                          <p:attrName>style.visibility</p:attrName>
                                        </p:attrNameLst>
                                      </p:cBhvr>
                                      <p:to>
                                        <p:strVal val="hidden"/>
                                      </p:to>
                                    </p:set>
                                  </p:childTnLst>
                                </p:cTn>
                              </p:par>
                            </p:childTnLst>
                          </p:cTn>
                        </p:par>
                        <p:par>
                          <p:cTn id="54" fill="hold">
                            <p:stCondLst>
                              <p:cond delay="200"/>
                            </p:stCondLst>
                            <p:childTnLst>
                              <p:par>
                                <p:cTn id="55" presetID="1" presetClass="exit" presetSubtype="0" fill="hold" nodeType="afterEffect">
                                  <p:stCondLst>
                                    <p:cond delay="0"/>
                                  </p:stCondLst>
                                  <p:childTnLst>
                                    <p:set>
                                      <p:cBhvr>
                                        <p:cTn id="56" dur="1" fill="hold">
                                          <p:stCondLst>
                                            <p:cond delay="0"/>
                                          </p:stCondLst>
                                        </p:cTn>
                                        <p:tgtEl>
                                          <p:spTgt spid="13"/>
                                        </p:tgtEl>
                                        <p:attrNameLst>
                                          <p:attrName>style.visibility</p:attrName>
                                        </p:attrNameLst>
                                      </p:cBhvr>
                                      <p:to>
                                        <p:strVal val="hidden"/>
                                      </p:to>
                                    </p:set>
                                  </p:childTnLst>
                                </p:cTn>
                              </p:par>
                            </p:childTnLst>
                          </p:cTn>
                        </p:par>
                        <p:par>
                          <p:cTn id="57" fill="hold">
                            <p:stCondLst>
                              <p:cond delay="200"/>
                            </p:stCondLst>
                            <p:childTnLst>
                              <p:par>
                                <p:cTn id="58" presetID="1"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7"/>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childTnLst>
                          </p:cTn>
                        </p:par>
                      </p:childTnLst>
                    </p:cTn>
                  </p:par>
                </p:childTnLst>
              </p:cTn>
              <p:nextCondLst>
                <p:cond evt="onClick" delay="0">
                  <p:tgtEl>
                    <p:spTgt spid="29"/>
                  </p:tgtEl>
                </p:cond>
              </p:nextCondLst>
            </p:seq>
            <p:seq concurrent="1" nextAc="seek">
              <p:cTn id="84" restart="whenNotActive" fill="hold" evtFilter="cancelBubble" nodeType="interactiveSeq">
                <p:stCondLst>
                  <p:cond evt="onClick" delay="0">
                    <p:tgtEl>
                      <p:spTgt spid="26"/>
                    </p:tgtEl>
                  </p:cond>
                </p:stCondLst>
                <p:endSync evt="end" delay="0">
                  <p:rtn val="all"/>
                </p:endSync>
                <p:childTnLst>
                  <p:par>
                    <p:cTn id="85" fill="hold">
                      <p:stCondLst>
                        <p:cond delay="0"/>
                      </p:stCondLst>
                      <p:childTnLst>
                        <p:par>
                          <p:cTn id="86" fill="hold">
                            <p:stCondLst>
                              <p:cond delay="0"/>
                            </p:stCondLst>
                            <p:childTnLst>
                              <p:par>
                                <p:cTn id="87" presetID="53" presetClass="exit" presetSubtype="32" fill="hold" nodeType="withEffect">
                                  <p:stCondLst>
                                    <p:cond delay="0"/>
                                  </p:stCondLst>
                                  <p:childTnLst>
                                    <p:anim calcmode="lin" valueType="num">
                                      <p:cBhvr>
                                        <p:cTn id="88" dur="200"/>
                                        <p:tgtEl>
                                          <p:spTgt spid="13"/>
                                        </p:tgtEl>
                                        <p:attrNameLst>
                                          <p:attrName>ppt_w</p:attrName>
                                        </p:attrNameLst>
                                      </p:cBhvr>
                                      <p:tavLst>
                                        <p:tav tm="0">
                                          <p:val>
                                            <p:strVal val="ppt_w"/>
                                          </p:val>
                                        </p:tav>
                                        <p:tav tm="100000">
                                          <p:val>
                                            <p:fltVal val="0"/>
                                          </p:val>
                                        </p:tav>
                                      </p:tavLst>
                                    </p:anim>
                                    <p:anim calcmode="lin" valueType="num">
                                      <p:cBhvr>
                                        <p:cTn id="89" dur="200"/>
                                        <p:tgtEl>
                                          <p:spTgt spid="13"/>
                                        </p:tgtEl>
                                        <p:attrNameLst>
                                          <p:attrName>ppt_h</p:attrName>
                                        </p:attrNameLst>
                                      </p:cBhvr>
                                      <p:tavLst>
                                        <p:tav tm="0">
                                          <p:val>
                                            <p:strVal val="ppt_h"/>
                                          </p:val>
                                        </p:tav>
                                        <p:tav tm="100000">
                                          <p:val>
                                            <p:fltVal val="0"/>
                                          </p:val>
                                        </p:tav>
                                      </p:tavLst>
                                    </p:anim>
                                    <p:animEffect transition="out" filter="fade">
                                      <p:cBhvr>
                                        <p:cTn id="90" dur="200"/>
                                        <p:tgtEl>
                                          <p:spTgt spid="13"/>
                                        </p:tgtEl>
                                      </p:cBhvr>
                                    </p:animEffect>
                                    <p:set>
                                      <p:cBhvr>
                                        <p:cTn id="91" dur="1" fill="hold">
                                          <p:stCondLst>
                                            <p:cond delay="199"/>
                                          </p:stCondLst>
                                        </p:cTn>
                                        <p:tgtEl>
                                          <p:spTgt spid="13"/>
                                        </p:tgtEl>
                                        <p:attrNameLst>
                                          <p:attrName>style.visibility</p:attrName>
                                        </p:attrNameLst>
                                      </p:cBhvr>
                                      <p:to>
                                        <p:strVal val="hidden"/>
                                      </p:to>
                                    </p:set>
                                  </p:childTnLst>
                                </p:cTn>
                              </p:par>
                              <p:par>
                                <p:cTn id="92" presetID="8" presetClass="emph" presetSubtype="0" fill="hold" nodeType="withEffect">
                                  <p:stCondLst>
                                    <p:cond delay="0"/>
                                  </p:stCondLst>
                                  <p:childTnLst>
                                    <p:animRot by="10800000">
                                      <p:cBhvr>
                                        <p:cTn id="93" dur="200" fill="hold"/>
                                        <p:tgtEl>
                                          <p:spTgt spid="13"/>
                                        </p:tgtEl>
                                        <p:attrNameLst>
                                          <p:attrName>r</p:attrName>
                                        </p:attrNameLst>
                                      </p:cBhvr>
                                    </p:animRot>
                                  </p:childTnLst>
                                </p:cTn>
                              </p:par>
                              <p:par>
                                <p:cTn id="94" presetID="53" presetClass="exit" presetSubtype="32" fill="hold" grpId="2" nodeType="withEffect">
                                  <p:stCondLst>
                                    <p:cond delay="0"/>
                                  </p:stCondLst>
                                  <p:childTnLst>
                                    <p:anim calcmode="lin" valueType="num">
                                      <p:cBhvr>
                                        <p:cTn id="95" dur="200"/>
                                        <p:tgtEl>
                                          <p:spTgt spid="12"/>
                                        </p:tgtEl>
                                        <p:attrNameLst>
                                          <p:attrName>ppt_w</p:attrName>
                                        </p:attrNameLst>
                                      </p:cBhvr>
                                      <p:tavLst>
                                        <p:tav tm="0">
                                          <p:val>
                                            <p:strVal val="ppt_w"/>
                                          </p:val>
                                        </p:tav>
                                        <p:tav tm="100000">
                                          <p:val>
                                            <p:fltVal val="0"/>
                                          </p:val>
                                        </p:tav>
                                      </p:tavLst>
                                    </p:anim>
                                    <p:anim calcmode="lin" valueType="num">
                                      <p:cBhvr>
                                        <p:cTn id="96" dur="200"/>
                                        <p:tgtEl>
                                          <p:spTgt spid="12"/>
                                        </p:tgtEl>
                                        <p:attrNameLst>
                                          <p:attrName>ppt_h</p:attrName>
                                        </p:attrNameLst>
                                      </p:cBhvr>
                                      <p:tavLst>
                                        <p:tav tm="0">
                                          <p:val>
                                            <p:strVal val="ppt_h"/>
                                          </p:val>
                                        </p:tav>
                                        <p:tav tm="100000">
                                          <p:val>
                                            <p:fltVal val="0"/>
                                          </p:val>
                                        </p:tav>
                                      </p:tavLst>
                                    </p:anim>
                                    <p:animEffect transition="out" filter="fade">
                                      <p:cBhvr>
                                        <p:cTn id="97" dur="200"/>
                                        <p:tgtEl>
                                          <p:spTgt spid="12"/>
                                        </p:tgtEl>
                                      </p:cBhvr>
                                    </p:animEffect>
                                    <p:set>
                                      <p:cBhvr>
                                        <p:cTn id="98" dur="1" fill="hold">
                                          <p:stCondLst>
                                            <p:cond delay="199"/>
                                          </p:stCondLst>
                                        </p:cTn>
                                        <p:tgtEl>
                                          <p:spTgt spid="12"/>
                                        </p:tgtEl>
                                        <p:attrNameLst>
                                          <p:attrName>style.visibility</p:attrName>
                                        </p:attrNameLst>
                                      </p:cBhvr>
                                      <p:to>
                                        <p:strVal val="hidden"/>
                                      </p:to>
                                    </p:set>
                                  </p:childTnLst>
                                </p:cTn>
                              </p:par>
                              <p:par>
                                <p:cTn id="99" presetID="8" presetClass="emph" presetSubtype="0" fill="hold" grpId="3" nodeType="withEffect">
                                  <p:stCondLst>
                                    <p:cond delay="0"/>
                                  </p:stCondLst>
                                  <p:childTnLst>
                                    <p:animRot by="10800000">
                                      <p:cBhvr>
                                        <p:cTn id="100" dur="200" fill="hold"/>
                                        <p:tgtEl>
                                          <p:spTgt spid="12"/>
                                        </p:tgtEl>
                                        <p:attrNameLst>
                                          <p:attrName>r</p:attrName>
                                        </p:attrNameLst>
                                      </p:cBhvr>
                                    </p:animRot>
                                  </p:childTnLst>
                                </p:cTn>
                              </p:par>
                              <p:par>
                                <p:cTn id="101" presetID="1" presetClass="exit" presetSubtype="0" fill="hold" nodeType="with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47"/>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4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49"/>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50"/>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51"/>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52"/>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3"/>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54"/>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55"/>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56"/>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5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58"/>
                                        </p:tgtEl>
                                        <p:attrNameLst>
                                          <p:attrName>style.visibility</p:attrName>
                                        </p:attrNameLst>
                                      </p:cBhvr>
                                      <p:to>
                                        <p:strVal val="hidden"/>
                                      </p:to>
                                    </p:set>
                                  </p:childTnLst>
                                </p:cTn>
                              </p:par>
                              <p:par>
                                <p:cTn id="127" presetID="53" presetClass="exit" presetSubtype="32" fill="hold" nodeType="withEffect">
                                  <p:stCondLst>
                                    <p:cond delay="0"/>
                                  </p:stCondLst>
                                  <p:childTnLst>
                                    <p:anim calcmode="lin" valueType="num">
                                      <p:cBhvr>
                                        <p:cTn id="128" dur="200"/>
                                        <p:tgtEl>
                                          <p:spTgt spid="26"/>
                                        </p:tgtEl>
                                        <p:attrNameLst>
                                          <p:attrName>ppt_w</p:attrName>
                                        </p:attrNameLst>
                                      </p:cBhvr>
                                      <p:tavLst>
                                        <p:tav tm="0">
                                          <p:val>
                                            <p:strVal val="ppt_w"/>
                                          </p:val>
                                        </p:tav>
                                        <p:tav tm="100000">
                                          <p:val>
                                            <p:fltVal val="0"/>
                                          </p:val>
                                        </p:tav>
                                      </p:tavLst>
                                    </p:anim>
                                    <p:anim calcmode="lin" valueType="num">
                                      <p:cBhvr>
                                        <p:cTn id="129" dur="200"/>
                                        <p:tgtEl>
                                          <p:spTgt spid="26"/>
                                        </p:tgtEl>
                                        <p:attrNameLst>
                                          <p:attrName>ppt_h</p:attrName>
                                        </p:attrNameLst>
                                      </p:cBhvr>
                                      <p:tavLst>
                                        <p:tav tm="0">
                                          <p:val>
                                            <p:strVal val="ppt_h"/>
                                          </p:val>
                                        </p:tav>
                                        <p:tav tm="100000">
                                          <p:val>
                                            <p:fltVal val="0"/>
                                          </p:val>
                                        </p:tav>
                                      </p:tavLst>
                                    </p:anim>
                                    <p:animEffect transition="out" filter="fade">
                                      <p:cBhvr>
                                        <p:cTn id="130" dur="200"/>
                                        <p:tgtEl>
                                          <p:spTgt spid="26"/>
                                        </p:tgtEl>
                                      </p:cBhvr>
                                    </p:animEffect>
                                    <p:set>
                                      <p:cBhvr>
                                        <p:cTn id="131" dur="1" fill="hold">
                                          <p:stCondLst>
                                            <p:cond delay="199"/>
                                          </p:stCondLst>
                                        </p:cTn>
                                        <p:tgtEl>
                                          <p:spTgt spid="26"/>
                                        </p:tgtEl>
                                        <p:attrNameLst>
                                          <p:attrName>style.visibility</p:attrName>
                                        </p:attrNameLst>
                                      </p:cBhvr>
                                      <p:to>
                                        <p:strVal val="hidden"/>
                                      </p:to>
                                    </p:set>
                                  </p:childTnLst>
                                </p:cTn>
                              </p:par>
                              <p:par>
                                <p:cTn id="132" presetID="53" presetClass="entr" presetSubtype="16" fill="hold" nodeType="withEffect">
                                  <p:stCondLst>
                                    <p:cond delay="0"/>
                                  </p:stCondLst>
                                  <p:childTnLst>
                                    <p:set>
                                      <p:cBhvr>
                                        <p:cTn id="133" dur="1" fill="hold">
                                          <p:stCondLst>
                                            <p:cond delay="0"/>
                                          </p:stCondLst>
                                        </p:cTn>
                                        <p:tgtEl>
                                          <p:spTgt spid="29"/>
                                        </p:tgtEl>
                                        <p:attrNameLst>
                                          <p:attrName>style.visibility</p:attrName>
                                        </p:attrNameLst>
                                      </p:cBhvr>
                                      <p:to>
                                        <p:strVal val="visible"/>
                                      </p:to>
                                    </p:set>
                                    <p:anim calcmode="lin" valueType="num">
                                      <p:cBhvr>
                                        <p:cTn id="134" dur="200" fill="hold"/>
                                        <p:tgtEl>
                                          <p:spTgt spid="29"/>
                                        </p:tgtEl>
                                        <p:attrNameLst>
                                          <p:attrName>ppt_w</p:attrName>
                                        </p:attrNameLst>
                                      </p:cBhvr>
                                      <p:tavLst>
                                        <p:tav tm="0">
                                          <p:val>
                                            <p:fltVal val="0"/>
                                          </p:val>
                                        </p:tav>
                                        <p:tav tm="100000">
                                          <p:val>
                                            <p:strVal val="#ppt_w"/>
                                          </p:val>
                                        </p:tav>
                                      </p:tavLst>
                                    </p:anim>
                                    <p:anim calcmode="lin" valueType="num">
                                      <p:cBhvr>
                                        <p:cTn id="135" dur="200" fill="hold"/>
                                        <p:tgtEl>
                                          <p:spTgt spid="29"/>
                                        </p:tgtEl>
                                        <p:attrNameLst>
                                          <p:attrName>ppt_h</p:attrName>
                                        </p:attrNameLst>
                                      </p:cBhvr>
                                      <p:tavLst>
                                        <p:tav tm="0">
                                          <p:val>
                                            <p:fltVal val="0"/>
                                          </p:val>
                                        </p:tav>
                                        <p:tav tm="100000">
                                          <p:val>
                                            <p:strVal val="#ppt_h"/>
                                          </p:val>
                                        </p:tav>
                                      </p:tavLst>
                                    </p:anim>
                                    <p:animEffect transition="in" filter="fade">
                                      <p:cBhvr>
                                        <p:cTn id="136" dur="200"/>
                                        <p:tgtEl>
                                          <p:spTgt spid="29"/>
                                        </p:tgtEl>
                                      </p:cBhvr>
                                    </p:animEffect>
                                  </p:childTnLst>
                                </p:cTn>
                              </p:par>
                            </p:childTnLst>
                          </p:cTn>
                        </p:par>
                      </p:childTnLst>
                    </p:cTn>
                  </p:par>
                </p:childTnLst>
              </p:cTn>
              <p:nextCondLst>
                <p:cond evt="onClick" delay="0">
                  <p:tgtEl>
                    <p:spTgt spid="26"/>
                  </p:tgtEl>
                </p:cond>
              </p:nextCondLst>
            </p:seq>
          </p:childTnLst>
        </p:cTn>
      </p:par>
    </p:tnLst>
    <p:bldLst>
      <p:bldP spid="4" grpId="0"/>
      <p:bldP spid="7" grpId="0" animBg="1"/>
      <p:bldP spid="7" grpId="1" animBg="1"/>
      <p:bldP spid="8" grpId="0" animBg="1"/>
      <p:bldP spid="8" grpId="1" animBg="1"/>
      <p:bldP spid="10" grpId="0" animBg="1"/>
      <p:bldP spid="10" grpId="1" animBg="1"/>
      <p:bldP spid="12" grpId="0" animBg="1"/>
      <p:bldP spid="12" grpId="1" animBg="1"/>
      <p:bldP spid="12" grpId="2" animBg="1"/>
      <p:bldP spid="12"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a:extLst>
              <a:ext uri="{FF2B5EF4-FFF2-40B4-BE49-F238E27FC236}">
                <a16:creationId xmlns:a16="http://schemas.microsoft.com/office/drawing/2014/main" id="{592DABDB-2570-4C7C-8A57-6550788BAFDC}"/>
              </a:ext>
            </a:extLst>
          </p:cNvPr>
          <p:cNvSpPr txBox="1"/>
          <p:nvPr/>
        </p:nvSpPr>
        <p:spPr>
          <a:xfrm>
            <a:off x="628392" y="407020"/>
            <a:ext cx="5955288"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 Reference Model</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：参考模型</a:t>
            </a:r>
          </a:p>
        </p:txBody>
      </p:sp>
      <p:sp>
        <p:nvSpPr>
          <p:cNvPr id="56" name="文本框 55">
            <a:extLst>
              <a:ext uri="{FF2B5EF4-FFF2-40B4-BE49-F238E27FC236}">
                <a16:creationId xmlns:a16="http://schemas.microsoft.com/office/drawing/2014/main" id="{976E03CA-0F36-4460-ADED-94C4E91ADE68}"/>
              </a:ext>
            </a:extLst>
          </p:cNvPr>
          <p:cNvSpPr txBox="1"/>
          <p:nvPr/>
        </p:nvSpPr>
        <p:spPr>
          <a:xfrm>
            <a:off x="783259" y="1326993"/>
            <a:ext cx="10504271" cy="5118261"/>
          </a:xfrm>
          <a:prstGeom prst="rect">
            <a:avLst/>
          </a:prstGeom>
          <a:noFill/>
        </p:spPr>
        <p:txBody>
          <a:bodyPr wrap="square" rtlCol="0">
            <a:spAutoFit/>
          </a:bodyPr>
          <a:lstStyle/>
          <a:p>
            <a:pPr lvl="1">
              <a:lnSpc>
                <a:spcPct val="150000"/>
              </a:lnSpc>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分离数据和可视化模型以支持数据源的多种可视化，分离可视化模型和显示以支持可视化的多种视图，并使用模块化控制器以灵活和可重用的方式处理用户输入</a:t>
            </a:r>
            <a:endParaRPr lang="en-US" altLang="zh-CN" sz="2000" dirty="0">
              <a:effectLst>
                <a:outerShdw blurRad="38100" dist="38100" dir="2700000" algn="tl">
                  <a:srgbClr val="000000">
                    <a:alpha val="43137"/>
                  </a:srgbClr>
                </a:outerShdw>
              </a:effectLst>
            </a:endParaRPr>
          </a:p>
          <a:p>
            <a:pPr lvl="1">
              <a:lnSpc>
                <a:spcPct val="150000"/>
              </a:lnSpc>
            </a:pPr>
            <a:endParaRPr lang="en-US" altLang="zh-CN" sz="2000" dirty="0">
              <a:solidFill>
                <a:srgbClr val="C00000"/>
              </a:solidFill>
              <a:effectLst>
                <a:outerShdw blurRad="38100" dist="38100" dir="2700000" algn="tl">
                  <a:srgbClr val="000000">
                    <a:alpha val="43137"/>
                  </a:srgbClr>
                </a:outerShdw>
              </a:effectLst>
            </a:endParaRPr>
          </a:p>
          <a:p>
            <a:pPr lvl="1">
              <a:lnSpc>
                <a:spcPct val="150000"/>
              </a:lnSpc>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为构建分离数据模型、可视模型、视图和交互控件的可视化应用程序提供了一个通用模板。</a:t>
            </a:r>
            <a:endParaRPr lang="en-US" altLang="zh-CN" sz="2000" dirty="0">
              <a:effectLst>
                <a:outerShdw blurRad="38100" dist="38100" dir="2700000" algn="tl">
                  <a:srgbClr val="000000">
                    <a:alpha val="43137"/>
                  </a:srgbClr>
                </a:outerShdw>
              </a:effectLst>
            </a:endParaRPr>
          </a:p>
          <a:p>
            <a:pPr lvl="1">
              <a:lnSpc>
                <a:spcPct val="150000"/>
              </a:lnSpc>
            </a:pPr>
            <a:endParaRPr lang="en-US" altLang="zh-CN" sz="2000" dirty="0">
              <a:solidFill>
                <a:srgbClr val="C00000"/>
              </a:solidFill>
              <a:effectLst>
                <a:outerShdw blurRad="38100" dist="38100" dir="2700000" algn="tl">
                  <a:srgbClr val="000000">
                    <a:alpha val="43137"/>
                  </a:srgbClr>
                </a:outerShdw>
              </a:effectLst>
            </a:endParaRPr>
          </a:p>
          <a:p>
            <a:pPr lvl="1">
              <a:lnSpc>
                <a:spcPct val="150000"/>
              </a:lnSpc>
            </a:pPr>
            <a:r>
              <a:rPr lang="zh-CN" altLang="zh-CN" sz="2000" dirty="0">
                <a:solidFill>
                  <a:srgbClr val="C00000"/>
                </a:solidFill>
                <a:effectLst>
                  <a:outerShdw blurRad="38100" dist="38100" dir="2700000" algn="tl">
                    <a:srgbClr val="000000">
                      <a:alpha val="43137"/>
                    </a:srgbClr>
                  </a:outerShdw>
                </a:effectLst>
              </a:rPr>
              <a:t>示例：</a:t>
            </a:r>
            <a:r>
              <a:rPr lang="zh-CN" altLang="zh-CN" sz="2000" dirty="0">
                <a:effectLst>
                  <a:outerShdw blurRad="38100" dist="38100" dir="2700000" algn="tl">
                    <a:srgbClr val="000000">
                      <a:alpha val="43137"/>
                    </a:srgbClr>
                  </a:outerShdw>
                </a:effectLst>
              </a:rPr>
              <a:t>许多软件框架都采用此参考模型，包括</a:t>
            </a:r>
            <a:r>
              <a:rPr lang="en-US" altLang="zh-CN" sz="2000" dirty="0" err="1">
                <a:effectLst>
                  <a:outerShdw blurRad="38100" dist="38100" dir="2700000" algn="tl">
                    <a:srgbClr val="000000">
                      <a:alpha val="43137"/>
                    </a:srgbClr>
                  </a:outerShdw>
                </a:effectLst>
              </a:rPr>
              <a:t>Advizor</a:t>
            </a:r>
            <a:r>
              <a:rPr lang="en-US" altLang="zh-CN" sz="2000" dirty="0">
                <a:effectLst>
                  <a:outerShdw blurRad="38100" dist="38100" dir="2700000" algn="tl">
                    <a:srgbClr val="000000">
                      <a:alpha val="43137"/>
                    </a:srgbClr>
                  </a:outerShdw>
                </a:effectLst>
              </a:rPr>
              <a:t> [11]</a:t>
            </a:r>
            <a:r>
              <a:rPr lang="zh-CN" altLang="zh-CN" sz="2000" dirty="0">
                <a:effectLst>
                  <a:outerShdw blurRad="38100" dist="38100" dir="2700000" algn="tl">
                    <a:srgbClr val="000000">
                      <a:alpha val="43137"/>
                    </a:srgbClr>
                  </a:outerShdw>
                </a:effectLst>
              </a:rPr>
              <a:t>，</a:t>
            </a:r>
            <a:r>
              <a:rPr lang="en-US" altLang="zh-CN" sz="2000" dirty="0">
                <a:effectLst>
                  <a:outerShdw blurRad="38100" dist="38100" dir="2700000" algn="tl">
                    <a:srgbClr val="000000">
                      <a:alpha val="43137"/>
                    </a:srgbClr>
                  </a:outerShdw>
                </a:effectLst>
              </a:rPr>
              <a:t>Improvise [23]</a:t>
            </a:r>
            <a:r>
              <a:rPr lang="zh-CN" altLang="zh-CN" sz="2000" dirty="0">
                <a:effectLst>
                  <a:outerShdw blurRad="38100" dist="38100" dir="2700000" algn="tl">
                    <a:srgbClr val="000000">
                      <a:alpha val="43137"/>
                    </a:srgbClr>
                  </a:outerShdw>
                </a:effectLst>
              </a:rPr>
              <a:t>，</a:t>
            </a:r>
            <a:r>
              <a:rPr lang="en-US" altLang="zh-CN" sz="2000" dirty="0">
                <a:effectLst>
                  <a:outerShdw blurRad="38100" dist="38100" dir="2700000" algn="tl">
                    <a:srgbClr val="000000">
                      <a:alpha val="43137"/>
                    </a:srgbClr>
                  </a:outerShdw>
                </a:effectLst>
              </a:rPr>
              <a:t>Polaris [20</a:t>
            </a:r>
            <a:r>
              <a:rPr lang="zh-CN" altLang="zh-CN" sz="2000" dirty="0">
                <a:effectLst>
                  <a:outerShdw blurRad="38100" dist="38100" dir="2700000" algn="tl">
                    <a:srgbClr val="000000">
                      <a:alpha val="43137"/>
                    </a:srgbClr>
                  </a:outerShdw>
                </a:effectLst>
              </a:rPr>
              <a:t>、</a:t>
            </a:r>
            <a:r>
              <a:rPr lang="en-US" altLang="zh-CN" sz="2000" dirty="0">
                <a:effectLst>
                  <a:outerShdw blurRad="38100" dist="38100" dir="2700000" algn="tl">
                    <a:srgbClr val="000000">
                      <a:alpha val="43137"/>
                    </a:srgbClr>
                  </a:outerShdw>
                </a:effectLst>
              </a:rPr>
              <a:t>21]</a:t>
            </a:r>
            <a:r>
              <a:rPr lang="zh-CN" altLang="zh-CN" sz="2000" dirty="0">
                <a:effectLst>
                  <a:outerShdw blurRad="38100" dist="38100" dir="2700000" algn="tl">
                    <a:srgbClr val="000000">
                      <a:alpha val="43137"/>
                    </a:srgbClr>
                  </a:outerShdw>
                </a:effectLst>
              </a:rPr>
              <a:t>，</a:t>
            </a:r>
            <a:r>
              <a:rPr lang="en-US" altLang="zh-CN" sz="2000" dirty="0" err="1">
                <a:effectLst>
                  <a:outerShdw blurRad="38100" dist="38100" dir="2700000" algn="tl">
                    <a:srgbClr val="000000">
                      <a:alpha val="43137"/>
                    </a:srgbClr>
                  </a:outerShdw>
                </a:effectLst>
              </a:rPr>
              <a:t>prefuse</a:t>
            </a:r>
            <a:r>
              <a:rPr lang="en-US" altLang="zh-CN" sz="2000" dirty="0">
                <a:effectLst>
                  <a:outerShdw blurRad="38100" dist="38100" dir="2700000" algn="tl">
                    <a:srgbClr val="000000">
                      <a:alpha val="43137"/>
                    </a:srgbClr>
                  </a:outerShdw>
                </a:effectLst>
              </a:rPr>
              <a:t> [14]</a:t>
            </a:r>
            <a:r>
              <a:rPr lang="zh-CN" altLang="zh-CN" sz="2000" dirty="0">
                <a:effectLst>
                  <a:outerShdw blurRad="38100" dist="38100" dir="2700000" algn="tl">
                    <a:srgbClr val="000000">
                      <a:alpha val="43137"/>
                    </a:srgbClr>
                  </a:outerShdw>
                </a:effectLst>
              </a:rPr>
              <a:t>和</a:t>
            </a:r>
            <a:r>
              <a:rPr lang="en-US" altLang="zh-CN" sz="2000" dirty="0">
                <a:effectLst>
                  <a:outerShdw blurRad="38100" dist="38100" dir="2700000" algn="tl">
                    <a:srgbClr val="000000">
                      <a:alpha val="43137"/>
                    </a:srgbClr>
                  </a:outerShdw>
                </a:effectLst>
              </a:rPr>
              <a:t>SAS / JMP [7] </a:t>
            </a:r>
          </a:p>
          <a:p>
            <a:pPr lvl="1">
              <a:lnSpc>
                <a:spcPct val="150000"/>
              </a:lnSpc>
            </a:pPr>
            <a:endParaRPr lang="en-US" altLang="zh-CN" sz="2000" dirty="0">
              <a:solidFill>
                <a:srgbClr val="C00000"/>
              </a:solidFill>
              <a:effectLst>
                <a:outerShdw blurRad="38100" dist="38100" dir="2700000" algn="tl">
                  <a:srgbClr val="000000">
                    <a:alpha val="43137"/>
                  </a:srgbClr>
                </a:outerShdw>
              </a:effectLst>
            </a:endParaRPr>
          </a:p>
          <a:p>
            <a:pPr lvl="1">
              <a:lnSpc>
                <a:spcPct val="150000"/>
              </a:lnSpc>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本文中介绍的其余每个模式都有助于该模型的实现。</a:t>
            </a:r>
          </a:p>
          <a:p>
            <a:pPr>
              <a:lnSpc>
                <a:spcPct val="150000"/>
              </a:lnSpc>
            </a:pPr>
            <a:endParaRPr lang="zh-CN" altLang="en-US" sz="20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59" name="图片 58">
            <a:extLst>
              <a:ext uri="{FF2B5EF4-FFF2-40B4-BE49-F238E27FC236}">
                <a16:creationId xmlns:a16="http://schemas.microsoft.com/office/drawing/2014/main" id="{87B8501E-0259-4525-8D40-30F2A0738886}"/>
              </a:ext>
            </a:extLst>
          </p:cNvPr>
          <p:cNvPicPr>
            <a:picLocks noChangeAspect="1"/>
          </p:cNvPicPr>
          <p:nvPr/>
        </p:nvPicPr>
        <p:blipFill>
          <a:blip r:embed="rId2"/>
          <a:stretch>
            <a:fillRect/>
          </a:stretch>
        </p:blipFill>
        <p:spPr>
          <a:xfrm>
            <a:off x="1839356" y="1810423"/>
            <a:ext cx="7656069" cy="3515596"/>
          </a:xfrm>
          <a:prstGeom prst="rect">
            <a:avLst/>
          </a:prstGeom>
          <a:noFill/>
          <a:ln w="25400" cap="sq">
            <a:noFill/>
            <a:miter lim="800000"/>
          </a:ln>
          <a:effectLst/>
        </p:spPr>
      </p:pic>
      <p:sp>
        <p:nvSpPr>
          <p:cNvPr id="18" name="矩形 17">
            <a:extLst>
              <a:ext uri="{FF2B5EF4-FFF2-40B4-BE49-F238E27FC236}">
                <a16:creationId xmlns:a16="http://schemas.microsoft.com/office/drawing/2014/main" id="{8907F818-39ED-43C7-99C2-DD12789DF41B}"/>
              </a:ext>
            </a:extLst>
          </p:cNvPr>
          <p:cNvSpPr/>
          <p:nvPr/>
        </p:nvSpPr>
        <p:spPr>
          <a:xfrm>
            <a:off x="201600" y="126000"/>
            <a:ext cx="11861800" cy="6565900"/>
          </a:xfrm>
          <a:prstGeom prst="rect">
            <a:avLst/>
          </a:prstGeom>
          <a:noFill/>
          <a:ln w="349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a:extLst>
              <a:ext uri="{FF2B5EF4-FFF2-40B4-BE49-F238E27FC236}">
                <a16:creationId xmlns:a16="http://schemas.microsoft.com/office/drawing/2014/main" id="{717312DD-A449-4166-8D91-D55E1CFC7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031" y="512035"/>
            <a:ext cx="342005" cy="407933"/>
          </a:xfrm>
          <a:prstGeom prst="rect">
            <a:avLst/>
          </a:prstGeom>
        </p:spPr>
      </p:pic>
      <p:pic>
        <p:nvPicPr>
          <p:cNvPr id="60" name="图片 59">
            <a:extLst>
              <a:ext uri="{FF2B5EF4-FFF2-40B4-BE49-F238E27FC236}">
                <a16:creationId xmlns:a16="http://schemas.microsoft.com/office/drawing/2014/main" id="{FA872DAA-7831-4122-A840-93B33F715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511200"/>
            <a:ext cx="341055" cy="406800"/>
          </a:xfrm>
          <a:prstGeom prst="rect">
            <a:avLst/>
          </a:prstGeom>
        </p:spPr>
      </p:pic>
      <p:sp>
        <p:nvSpPr>
          <p:cNvPr id="53" name="矩形: 圆角 52">
            <a:extLst>
              <a:ext uri="{FF2B5EF4-FFF2-40B4-BE49-F238E27FC236}">
                <a16:creationId xmlns:a16="http://schemas.microsoft.com/office/drawing/2014/main" id="{EAA88489-9DFD-4D46-8AF4-370B6C3FF350}"/>
              </a:ext>
            </a:extLst>
          </p:cNvPr>
          <p:cNvSpPr/>
          <p:nvPr/>
        </p:nvSpPr>
        <p:spPr>
          <a:xfrm>
            <a:off x="453736" y="6336194"/>
            <a:ext cx="227397" cy="227397"/>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A6DD4EF7-FC6D-4965-A3F9-911A608CD1DA}"/>
              </a:ext>
            </a:extLst>
          </p:cNvPr>
          <p:cNvSpPr/>
          <p:nvPr/>
        </p:nvSpPr>
        <p:spPr>
          <a:xfrm>
            <a:off x="825311" y="6336194"/>
            <a:ext cx="227397" cy="2273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83778515-B330-4063-BCBD-8145CE4EA10A}"/>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a:extLst>
              <a:ext uri="{FF2B5EF4-FFF2-40B4-BE49-F238E27FC236}">
                <a16:creationId xmlns:a16="http://schemas.microsoft.com/office/drawing/2014/main" id="{BCE2FC25-EC9F-42C2-98AF-C3700123C680}"/>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64" name="空心弧 63">
              <a:extLst>
                <a:ext uri="{FF2B5EF4-FFF2-40B4-BE49-F238E27FC236}">
                  <a16:creationId xmlns:a16="http://schemas.microsoft.com/office/drawing/2014/main" id="{60854D36-8141-4DB0-8F24-ACAB8B2986E6}"/>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空心弧 64">
              <a:extLst>
                <a:ext uri="{FF2B5EF4-FFF2-40B4-BE49-F238E27FC236}">
                  <a16:creationId xmlns:a16="http://schemas.microsoft.com/office/drawing/2014/main" id="{184BAE97-5F64-4C6A-BA8B-D2A4297AB29A}"/>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空心弧 65">
              <a:extLst>
                <a:ext uri="{FF2B5EF4-FFF2-40B4-BE49-F238E27FC236}">
                  <a16:creationId xmlns:a16="http://schemas.microsoft.com/office/drawing/2014/main" id="{3EE4C602-6C8B-43AA-A647-9561D17E3C5B}"/>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空心弧 66">
              <a:extLst>
                <a:ext uri="{FF2B5EF4-FFF2-40B4-BE49-F238E27FC236}">
                  <a16:creationId xmlns:a16="http://schemas.microsoft.com/office/drawing/2014/main" id="{0036CB08-E502-46F1-9326-C3B0188CE0D1}"/>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空心弧 67">
              <a:extLst>
                <a:ext uri="{FF2B5EF4-FFF2-40B4-BE49-F238E27FC236}">
                  <a16:creationId xmlns:a16="http://schemas.microsoft.com/office/drawing/2014/main" id="{F458A928-035E-45DE-BC48-527917F28894}"/>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空心弧 68">
              <a:extLst>
                <a:ext uri="{FF2B5EF4-FFF2-40B4-BE49-F238E27FC236}">
                  <a16:creationId xmlns:a16="http://schemas.microsoft.com/office/drawing/2014/main" id="{D09D02C8-25FA-4B4A-BB44-E63C66B74222}"/>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空心弧 69">
              <a:extLst>
                <a:ext uri="{FF2B5EF4-FFF2-40B4-BE49-F238E27FC236}">
                  <a16:creationId xmlns:a16="http://schemas.microsoft.com/office/drawing/2014/main" id="{40967261-854B-4203-ACB6-563C24C0D334}"/>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空心弧 70">
              <a:extLst>
                <a:ext uri="{FF2B5EF4-FFF2-40B4-BE49-F238E27FC236}">
                  <a16:creationId xmlns:a16="http://schemas.microsoft.com/office/drawing/2014/main" id="{73D08575-9894-484A-ACBB-0C799EE92FB4}"/>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2" name="空心弧 71">
              <a:extLst>
                <a:ext uri="{FF2B5EF4-FFF2-40B4-BE49-F238E27FC236}">
                  <a16:creationId xmlns:a16="http://schemas.microsoft.com/office/drawing/2014/main" id="{F0DA3292-11D5-4439-AC97-06DB6FC822FD}"/>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空心弧 72">
              <a:extLst>
                <a:ext uri="{FF2B5EF4-FFF2-40B4-BE49-F238E27FC236}">
                  <a16:creationId xmlns:a16="http://schemas.microsoft.com/office/drawing/2014/main" id="{FF622B2F-E058-4698-8FBE-D321ACD91F82}"/>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空心弧 73">
              <a:extLst>
                <a:ext uri="{FF2B5EF4-FFF2-40B4-BE49-F238E27FC236}">
                  <a16:creationId xmlns:a16="http://schemas.microsoft.com/office/drawing/2014/main" id="{E1217F32-9ABC-4196-B85C-E780D2C32A2C}"/>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空心弧 74">
              <a:extLst>
                <a:ext uri="{FF2B5EF4-FFF2-40B4-BE49-F238E27FC236}">
                  <a16:creationId xmlns:a16="http://schemas.microsoft.com/office/drawing/2014/main" id="{65257436-14AF-40CE-B6C3-75F168296520}"/>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6" name="组合 75">
            <a:extLst>
              <a:ext uri="{FF2B5EF4-FFF2-40B4-BE49-F238E27FC236}">
                <a16:creationId xmlns:a16="http://schemas.microsoft.com/office/drawing/2014/main" id="{6E3FF69C-7B2E-4E6C-9360-EAC3BE2D8956}"/>
              </a:ext>
            </a:extLst>
          </p:cNvPr>
          <p:cNvGrpSpPr/>
          <p:nvPr/>
        </p:nvGrpSpPr>
        <p:grpSpPr>
          <a:xfrm>
            <a:off x="10591138" y="991157"/>
            <a:ext cx="638730" cy="638730"/>
            <a:chOff x="7520491" y="2335546"/>
            <a:chExt cx="907364" cy="907364"/>
          </a:xfrm>
        </p:grpSpPr>
        <p:pic>
          <p:nvPicPr>
            <p:cNvPr id="77" name="图片 76">
              <a:hlinkClick r:id="rId4" action="ppaction://hlinksldjump"/>
              <a:extLst>
                <a:ext uri="{FF2B5EF4-FFF2-40B4-BE49-F238E27FC236}">
                  <a16:creationId xmlns:a16="http://schemas.microsoft.com/office/drawing/2014/main" id="{7729C88A-B23E-4B19-AD72-81A2C1F3AF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78" name="直接箭头连接符 77">
              <a:extLst>
                <a:ext uri="{FF2B5EF4-FFF2-40B4-BE49-F238E27FC236}">
                  <a16:creationId xmlns:a16="http://schemas.microsoft.com/office/drawing/2014/main" id="{7105CDB8-24AE-4A51-B59A-B572236FDDC1}"/>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79" name="图片 78">
            <a:extLst>
              <a:ext uri="{FF2B5EF4-FFF2-40B4-BE49-F238E27FC236}">
                <a16:creationId xmlns:a16="http://schemas.microsoft.com/office/drawing/2014/main" id="{B6165B77-35D2-42B9-AC10-22BD491C355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80" name="组合 79">
            <a:extLst>
              <a:ext uri="{FF2B5EF4-FFF2-40B4-BE49-F238E27FC236}">
                <a16:creationId xmlns:a16="http://schemas.microsoft.com/office/drawing/2014/main" id="{5A4CFCF5-3609-4955-B629-7E2F4D59F2C5}"/>
              </a:ext>
            </a:extLst>
          </p:cNvPr>
          <p:cNvGrpSpPr/>
          <p:nvPr/>
        </p:nvGrpSpPr>
        <p:grpSpPr>
          <a:xfrm>
            <a:off x="9799009" y="209783"/>
            <a:ext cx="2267566" cy="2202061"/>
            <a:chOff x="5390940" y="2894170"/>
            <a:chExt cx="2267566" cy="2202061"/>
          </a:xfrm>
        </p:grpSpPr>
        <p:sp>
          <p:nvSpPr>
            <p:cNvPr id="81" name="空心弧 80">
              <a:extLst>
                <a:ext uri="{FF2B5EF4-FFF2-40B4-BE49-F238E27FC236}">
                  <a16:creationId xmlns:a16="http://schemas.microsoft.com/office/drawing/2014/main" id="{7B803B82-FB78-4016-9D78-659E4594101D}"/>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空心弧 81">
              <a:extLst>
                <a:ext uri="{FF2B5EF4-FFF2-40B4-BE49-F238E27FC236}">
                  <a16:creationId xmlns:a16="http://schemas.microsoft.com/office/drawing/2014/main" id="{889C5356-717A-44E6-9E61-297B995173C1}"/>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空心弧 82">
              <a:extLst>
                <a:ext uri="{FF2B5EF4-FFF2-40B4-BE49-F238E27FC236}">
                  <a16:creationId xmlns:a16="http://schemas.microsoft.com/office/drawing/2014/main" id="{70A95FB5-92DB-40D0-A082-416D4D6F16A3}"/>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空心弧 83">
              <a:extLst>
                <a:ext uri="{FF2B5EF4-FFF2-40B4-BE49-F238E27FC236}">
                  <a16:creationId xmlns:a16="http://schemas.microsoft.com/office/drawing/2014/main" id="{870755C6-C282-452C-B4A2-641B368F4F2C}"/>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空心弧 84">
              <a:extLst>
                <a:ext uri="{FF2B5EF4-FFF2-40B4-BE49-F238E27FC236}">
                  <a16:creationId xmlns:a16="http://schemas.microsoft.com/office/drawing/2014/main" id="{FDB7C7FF-D1AB-4334-B649-BB1ECEBE6BF4}"/>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空心弧 85">
              <a:extLst>
                <a:ext uri="{FF2B5EF4-FFF2-40B4-BE49-F238E27FC236}">
                  <a16:creationId xmlns:a16="http://schemas.microsoft.com/office/drawing/2014/main" id="{E494DEEA-B4B4-42BD-B889-09D7572BD22B}"/>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空心弧 86">
              <a:extLst>
                <a:ext uri="{FF2B5EF4-FFF2-40B4-BE49-F238E27FC236}">
                  <a16:creationId xmlns:a16="http://schemas.microsoft.com/office/drawing/2014/main" id="{2A111294-83BC-4BF5-A720-F492F0B4C00C}"/>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空心弧 87">
              <a:extLst>
                <a:ext uri="{FF2B5EF4-FFF2-40B4-BE49-F238E27FC236}">
                  <a16:creationId xmlns:a16="http://schemas.microsoft.com/office/drawing/2014/main" id="{B3724EA0-A7EB-4230-881B-F1BFBBFBAFCD}"/>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9" name="空心弧 88">
              <a:extLst>
                <a:ext uri="{FF2B5EF4-FFF2-40B4-BE49-F238E27FC236}">
                  <a16:creationId xmlns:a16="http://schemas.microsoft.com/office/drawing/2014/main" id="{E403C5FD-22ED-4A12-932C-B4646C0E98DD}"/>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空心弧 89">
              <a:extLst>
                <a:ext uri="{FF2B5EF4-FFF2-40B4-BE49-F238E27FC236}">
                  <a16:creationId xmlns:a16="http://schemas.microsoft.com/office/drawing/2014/main" id="{1E665501-FD87-4AAD-9B44-10DC0FF808E8}"/>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空心弧 90">
              <a:extLst>
                <a:ext uri="{FF2B5EF4-FFF2-40B4-BE49-F238E27FC236}">
                  <a16:creationId xmlns:a16="http://schemas.microsoft.com/office/drawing/2014/main" id="{6705619E-EE72-4C0A-A0B8-5E1299A9B095}"/>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空心弧 91">
              <a:extLst>
                <a:ext uri="{FF2B5EF4-FFF2-40B4-BE49-F238E27FC236}">
                  <a16:creationId xmlns:a16="http://schemas.microsoft.com/office/drawing/2014/main" id="{655D5F73-C12A-4D11-8458-D46C3CD8509E}"/>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文本框 92">
              <a:extLst>
                <a:ext uri="{FF2B5EF4-FFF2-40B4-BE49-F238E27FC236}">
                  <a16:creationId xmlns:a16="http://schemas.microsoft.com/office/drawing/2014/main" id="{0CEF7087-846A-4B52-B44F-4D26A29AAFB3}"/>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94" name="文本框 93">
              <a:extLst>
                <a:ext uri="{FF2B5EF4-FFF2-40B4-BE49-F238E27FC236}">
                  <a16:creationId xmlns:a16="http://schemas.microsoft.com/office/drawing/2014/main" id="{BAD94CFF-0AFF-4494-A989-26AC3300122F}"/>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95" name="文本框 94">
              <a:extLst>
                <a:ext uri="{FF2B5EF4-FFF2-40B4-BE49-F238E27FC236}">
                  <a16:creationId xmlns:a16="http://schemas.microsoft.com/office/drawing/2014/main" id="{A9D8A104-8264-441E-A1EE-2F9E0C725747}"/>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96" name="文本框 95">
              <a:extLst>
                <a:ext uri="{FF2B5EF4-FFF2-40B4-BE49-F238E27FC236}">
                  <a16:creationId xmlns:a16="http://schemas.microsoft.com/office/drawing/2014/main" id="{59757656-300D-4330-AD8B-F8686FEEB250}"/>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97" name="任意多边形: 形状 96">
            <a:hlinkClick r:id="rId7" action="ppaction://hlinksldjump"/>
            <a:extLst>
              <a:ext uri="{FF2B5EF4-FFF2-40B4-BE49-F238E27FC236}">
                <a16:creationId xmlns:a16="http://schemas.microsoft.com/office/drawing/2014/main" id="{54F254D1-77BB-4F4A-85D3-27CFC7995FF8}"/>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hlinkClick r:id="rId8" action="ppaction://hlinksldjump"/>
            <a:extLst>
              <a:ext uri="{FF2B5EF4-FFF2-40B4-BE49-F238E27FC236}">
                <a16:creationId xmlns:a16="http://schemas.microsoft.com/office/drawing/2014/main" id="{B8CB6B90-01C2-455A-A7EE-D9BA9F013537}"/>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hlinkClick r:id="rId9" action="ppaction://hlinksldjump"/>
            <a:extLst>
              <a:ext uri="{FF2B5EF4-FFF2-40B4-BE49-F238E27FC236}">
                <a16:creationId xmlns:a16="http://schemas.microsoft.com/office/drawing/2014/main" id="{BF76D3BB-098A-437A-BC02-B1DC9AE6E54C}"/>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a:hlinkClick r:id="rId10" action="ppaction://hlinksldjump"/>
            <a:extLst>
              <a:ext uri="{FF2B5EF4-FFF2-40B4-BE49-F238E27FC236}">
                <a16:creationId xmlns:a16="http://schemas.microsoft.com/office/drawing/2014/main" id="{B6FB6792-FA2B-4B0D-95AB-8E69001AC446}"/>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a:hlinkClick r:id="rId11" action="ppaction://hlinksldjump"/>
            <a:extLst>
              <a:ext uri="{FF2B5EF4-FFF2-40B4-BE49-F238E27FC236}">
                <a16:creationId xmlns:a16="http://schemas.microsoft.com/office/drawing/2014/main" id="{B2B66CB4-106C-4E23-A3B1-A1264D89CC34}"/>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a:hlinkClick r:id="rId12" action="ppaction://hlinksldjump"/>
            <a:extLst>
              <a:ext uri="{FF2B5EF4-FFF2-40B4-BE49-F238E27FC236}">
                <a16:creationId xmlns:a16="http://schemas.microsoft.com/office/drawing/2014/main" id="{A03F3386-147F-45D7-B70D-EB9978966BF2}"/>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a:hlinkClick r:id="rId13" action="ppaction://hlinksldjump"/>
            <a:extLst>
              <a:ext uri="{FF2B5EF4-FFF2-40B4-BE49-F238E27FC236}">
                <a16:creationId xmlns:a16="http://schemas.microsoft.com/office/drawing/2014/main" id="{E19478A5-6DD2-4CB4-B2CE-E7AF5F04AA75}"/>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形状 103">
            <a:hlinkClick r:id="rId14" action="ppaction://hlinksldjump"/>
            <a:extLst>
              <a:ext uri="{FF2B5EF4-FFF2-40B4-BE49-F238E27FC236}">
                <a16:creationId xmlns:a16="http://schemas.microsoft.com/office/drawing/2014/main" id="{BD1B52AD-9049-4076-9342-123AD6E67B2F}"/>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hlinkClick r:id="rId15" action="ppaction://hlinksldjump"/>
            <a:extLst>
              <a:ext uri="{FF2B5EF4-FFF2-40B4-BE49-F238E27FC236}">
                <a16:creationId xmlns:a16="http://schemas.microsoft.com/office/drawing/2014/main" id="{1E222AE0-D8C1-4C27-A814-52815FEBBDBB}"/>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hlinkClick r:id="rId16" action="ppaction://hlinksldjump"/>
            <a:extLst>
              <a:ext uri="{FF2B5EF4-FFF2-40B4-BE49-F238E27FC236}">
                <a16:creationId xmlns:a16="http://schemas.microsoft.com/office/drawing/2014/main" id="{F2EF67E4-D380-4B5D-BE79-190075888209}"/>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hlinkClick r:id="rId4" action="ppaction://hlinksldjump"/>
            <a:extLst>
              <a:ext uri="{FF2B5EF4-FFF2-40B4-BE49-F238E27FC236}">
                <a16:creationId xmlns:a16="http://schemas.microsoft.com/office/drawing/2014/main" id="{97BF86F8-CE25-4CB3-8FF4-FBD3CD2CD21F}"/>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hlinkClick r:id="rId17" action="ppaction://hlinksldjump"/>
            <a:extLst>
              <a:ext uri="{FF2B5EF4-FFF2-40B4-BE49-F238E27FC236}">
                <a16:creationId xmlns:a16="http://schemas.microsoft.com/office/drawing/2014/main" id="{1A444349-0777-420D-84A9-538D5010E3C3}"/>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597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3"/>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4"/>
                                        </p:tgtEl>
                                      </p:cBhvr>
                                      <p:by x="75000" y="75000"/>
                                    </p:animScale>
                                  </p:childTnLst>
                                </p:cTn>
                              </p:par>
                              <p:par>
                                <p:cTn id="9" presetID="0" presetClass="path" presetSubtype="0" repeatCount="indefinite" decel="50000" autoRev="1" fill="hold" grpId="1" nodeType="withEffect">
                                  <p:stCondLst>
                                    <p:cond delay="0"/>
                                  </p:stCondLst>
                                  <p:childTnLst>
                                    <p:animMotion origin="layout" path="M -4.375E-6 7.40741E-7 L -4.375E-6 0.00023 C -4.375E-6 -0.00255 0.00013 -0.00509 0.00026 -0.00741 C 0.00026 -0.00787 0.0004 -0.0081 0.00053 -0.00833 C 0.00092 -0.01204 0.0004 -0.00949 0.00079 -0.01157 C 0.00092 -0.01227 0.00092 -0.01296 0.00105 -0.01366 C 0.00105 -0.01412 0.00118 -0.01458 0.00118 -0.01528 C 0.00118 -0.01574 0.00105 -0.0162 0.00105 -0.01667 C 0.00157 -0.01991 0.00092 -0.01551 0.00105 -0.01852 C 0.00105 -0.02107 0.00118 -0.02153 0.00157 -0.02315 C 0.00157 -0.02431 0.0017 -0.02523 0.0017 -0.02639 C 0.0017 -0.02662 0.00157 -0.02685 0.00157 -0.02732 C 0.00157 -0.02801 0.00157 -0.0287 0.0017 -0.0294 C 0.00157 -0.03009 0.00157 -0.03102 0.00157 -0.03195 C 0.00157 -0.03449 0.00157 -0.03426 0.00183 -0.03611 C 0.00196 -0.0375 0.00209 -0.03912 0.00209 -0.04051 C 0.00209 -0.04236 0.00157 -0.04051 0.00209 -0.04213 L 0.00209 -0.04282 " pathEditMode="relative" rAng="0" ptsTypes="AAAAAAAAAAAAAAAAAA">
                                      <p:cBhvr>
                                        <p:cTn id="10" dur="1000" fill="hold"/>
                                        <p:tgtEl>
                                          <p:spTgt spid="53"/>
                                        </p:tgtEl>
                                        <p:attrNameLst>
                                          <p:attrName>ppt_x</p:attrName>
                                          <p:attrName>ppt_y</p:attrName>
                                        </p:attrNameLst>
                                      </p:cBhvr>
                                      <p:rCtr x="104" y="-2130"/>
                                    </p:animMotion>
                                  </p:childTnLst>
                                </p:cTn>
                              </p:par>
                              <p:par>
                                <p:cTn id="11" presetID="0" presetClass="path" presetSubtype="0" repeatCount="indefinite" decel="50000" autoRev="1" fill="hold" grpId="1" nodeType="withEffect">
                                  <p:stCondLst>
                                    <p:cond delay="0"/>
                                  </p:stCondLst>
                                  <p:childTnLst>
                                    <p:animMotion origin="layout" path="M -3.125E-6 7.40741E-7 L -3.125E-6 0.00023 C -3.125E-6 -0.00255 0.00013 -0.00509 0.00026 -0.00741 C 0.00026 -0.00787 0.00039 -0.0081 0.00052 -0.00833 C 0.00091 -0.01204 0.00039 -0.00949 0.00078 -0.01157 C 0.00091 -0.01227 0.00091 -0.01296 0.00104 -0.01366 C 0.00104 -0.01412 0.00118 -0.01458 0.00118 -0.01528 C 0.00118 -0.01574 0.00104 -0.0162 0.00104 -0.01667 C 0.00157 -0.01991 0.00091 -0.01551 0.00104 -0.01852 C 0.00104 -0.02107 0.00118 -0.02153 0.00157 -0.02315 C 0.00157 -0.02431 0.0017 -0.02523 0.0017 -0.02639 C 0.0017 -0.02662 0.00157 -0.02685 0.00157 -0.02732 C 0.00157 -0.02801 0.00157 -0.0287 0.0017 -0.0294 C 0.00157 -0.03009 0.00157 -0.03102 0.00157 -0.03195 C 0.00157 -0.03449 0.00157 -0.03426 0.00183 -0.03611 C 0.00196 -0.0375 0.00209 -0.03912 0.00209 -0.04051 C 0.00209 -0.04236 0.00157 -0.04051 0.00209 -0.04213 L 0.00209 -0.04282 " pathEditMode="relative" rAng="0" ptsTypes="AAAAAAAAAAAAAAAAAA">
                                      <p:cBhvr>
                                        <p:cTn id="12" dur="1000" fill="hold"/>
                                        <p:tgtEl>
                                          <p:spTgt spid="54"/>
                                        </p:tgtEl>
                                        <p:attrNameLst>
                                          <p:attrName>ppt_x</p:attrName>
                                          <p:attrName>ppt_y</p:attrName>
                                        </p:attrNameLst>
                                      </p:cBhvr>
                                      <p:rCtr x="104" y="-2130"/>
                                    </p:animMotion>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300"/>
                                        <p:tgtEl>
                                          <p:spTgt spid="56"/>
                                        </p:tgtEl>
                                      </p:cBhvr>
                                    </p:animEffect>
                                    <p:anim calcmode="lin" valueType="num">
                                      <p:cBhvr>
                                        <p:cTn id="20" dur="300" fill="hold"/>
                                        <p:tgtEl>
                                          <p:spTgt spid="56"/>
                                        </p:tgtEl>
                                        <p:attrNameLst>
                                          <p:attrName>ppt_x</p:attrName>
                                        </p:attrNameLst>
                                      </p:cBhvr>
                                      <p:tavLst>
                                        <p:tav tm="0">
                                          <p:val>
                                            <p:strVal val="#ppt_x"/>
                                          </p:val>
                                        </p:tav>
                                        <p:tav tm="100000">
                                          <p:val>
                                            <p:strVal val="#ppt_x"/>
                                          </p:val>
                                        </p:tav>
                                      </p:tavLst>
                                    </p:anim>
                                    <p:anim calcmode="lin" valueType="num">
                                      <p:cBhvr>
                                        <p:cTn id="21" dur="3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58"/>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p:cTn id="27" dur="200" fill="hold"/>
                                        <p:tgtEl>
                                          <p:spTgt spid="59"/>
                                        </p:tgtEl>
                                        <p:attrNameLst>
                                          <p:attrName>ppt_w</p:attrName>
                                        </p:attrNameLst>
                                      </p:cBhvr>
                                      <p:tavLst>
                                        <p:tav tm="0">
                                          <p:val>
                                            <p:fltVal val="0"/>
                                          </p:val>
                                        </p:tav>
                                        <p:tav tm="100000">
                                          <p:val>
                                            <p:strVal val="#ppt_w"/>
                                          </p:val>
                                        </p:tav>
                                      </p:tavLst>
                                    </p:anim>
                                    <p:anim calcmode="lin" valueType="num">
                                      <p:cBhvr>
                                        <p:cTn id="28" dur="200" fill="hold"/>
                                        <p:tgtEl>
                                          <p:spTgt spid="59"/>
                                        </p:tgtEl>
                                        <p:attrNameLst>
                                          <p:attrName>ppt_h</p:attrName>
                                        </p:attrNameLst>
                                      </p:cBhvr>
                                      <p:tavLst>
                                        <p:tav tm="0">
                                          <p:val>
                                            <p:fltVal val="0"/>
                                          </p:val>
                                        </p:tav>
                                        <p:tav tm="100000">
                                          <p:val>
                                            <p:strVal val="#ppt_h"/>
                                          </p:val>
                                        </p:tav>
                                      </p:tavLst>
                                    </p:anim>
                                    <p:animEffect transition="in" filter="fade">
                                      <p:cBhvr>
                                        <p:cTn id="29" dur="200"/>
                                        <p:tgtEl>
                                          <p:spTgt spid="59"/>
                                        </p:tgtEl>
                                      </p:cBhvr>
                                    </p:animEffect>
                                  </p:childTnLst>
                                </p:cTn>
                              </p:par>
                              <p:par>
                                <p:cTn id="30" presetID="1" presetClass="exit" presetSubtype="0" fill="hold" nodeType="withEffect">
                                  <p:stCondLst>
                                    <p:cond delay="0"/>
                                  </p:stCondLst>
                                  <p:childTnLst>
                                    <p:set>
                                      <p:cBhvr>
                                        <p:cTn id="31" dur="1" fill="hold">
                                          <p:stCondLst>
                                            <p:cond delay="0"/>
                                          </p:stCondLst>
                                        </p:cTn>
                                        <p:tgtEl>
                                          <p:spTgt spid="58"/>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childTnLst>
                    </p:cTn>
                  </p:par>
                </p:childTnLst>
              </p:cTn>
              <p:nextCondLst>
                <p:cond evt="onClick" delay="0">
                  <p:tgtEl>
                    <p:spTgt spid="58"/>
                  </p:tgtEl>
                </p:cond>
              </p:nextCondLst>
            </p:seq>
            <p:seq concurrent="1" nextAc="seek">
              <p:cTn id="34" restart="whenNotActive" fill="hold" evtFilter="cancelBubble" nodeType="interactiveSeq">
                <p:stCondLst>
                  <p:cond evt="onClick" delay="0">
                    <p:tgtEl>
                      <p:spTgt spid="60"/>
                    </p:tgtEl>
                  </p:cond>
                </p:stCondLst>
                <p:endSync evt="end" delay="0">
                  <p:rtn val="all"/>
                </p:endSync>
                <p:childTnLst>
                  <p:par>
                    <p:cTn id="35" fill="hold">
                      <p:stCondLst>
                        <p:cond delay="0"/>
                      </p:stCondLst>
                      <p:childTnLst>
                        <p:par>
                          <p:cTn id="36" fill="hold">
                            <p:stCondLst>
                              <p:cond delay="0"/>
                            </p:stCondLst>
                            <p:childTnLst>
                              <p:par>
                                <p:cTn id="37" presetID="53" presetClass="exit" presetSubtype="32" fill="hold" nodeType="clickEffect">
                                  <p:stCondLst>
                                    <p:cond delay="0"/>
                                  </p:stCondLst>
                                  <p:childTnLst>
                                    <p:anim calcmode="lin" valueType="num">
                                      <p:cBhvr>
                                        <p:cTn id="38" dur="200"/>
                                        <p:tgtEl>
                                          <p:spTgt spid="59"/>
                                        </p:tgtEl>
                                        <p:attrNameLst>
                                          <p:attrName>ppt_w</p:attrName>
                                        </p:attrNameLst>
                                      </p:cBhvr>
                                      <p:tavLst>
                                        <p:tav tm="0">
                                          <p:val>
                                            <p:strVal val="ppt_w"/>
                                          </p:val>
                                        </p:tav>
                                        <p:tav tm="100000">
                                          <p:val>
                                            <p:fltVal val="0"/>
                                          </p:val>
                                        </p:tav>
                                      </p:tavLst>
                                    </p:anim>
                                    <p:anim calcmode="lin" valueType="num">
                                      <p:cBhvr>
                                        <p:cTn id="39" dur="200"/>
                                        <p:tgtEl>
                                          <p:spTgt spid="59"/>
                                        </p:tgtEl>
                                        <p:attrNameLst>
                                          <p:attrName>ppt_h</p:attrName>
                                        </p:attrNameLst>
                                      </p:cBhvr>
                                      <p:tavLst>
                                        <p:tav tm="0">
                                          <p:val>
                                            <p:strVal val="ppt_h"/>
                                          </p:val>
                                        </p:tav>
                                        <p:tav tm="100000">
                                          <p:val>
                                            <p:fltVal val="0"/>
                                          </p:val>
                                        </p:tav>
                                      </p:tavLst>
                                    </p:anim>
                                    <p:animEffect transition="out" filter="fade">
                                      <p:cBhvr>
                                        <p:cTn id="40" dur="200"/>
                                        <p:tgtEl>
                                          <p:spTgt spid="59"/>
                                        </p:tgtEl>
                                      </p:cBhvr>
                                    </p:animEffect>
                                    <p:set>
                                      <p:cBhvr>
                                        <p:cTn id="41" dur="1" fill="hold">
                                          <p:stCondLst>
                                            <p:cond delay="199"/>
                                          </p:stCondLst>
                                        </p:cTn>
                                        <p:tgtEl>
                                          <p:spTgt spid="5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60"/>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58"/>
                                        </p:tgtEl>
                                        <p:attrNameLst>
                                          <p:attrName>style.visibility</p:attrName>
                                        </p:attrNameLst>
                                      </p:cBhvr>
                                      <p:to>
                                        <p:strVal val="visible"/>
                                      </p:to>
                                    </p:set>
                                  </p:childTnLst>
                                </p:cTn>
                              </p:par>
                            </p:childTnLst>
                          </p:cTn>
                        </p:par>
                      </p:childTnLst>
                    </p:cTn>
                  </p:par>
                </p:childTnLst>
              </p:cTn>
              <p:nextCondLst>
                <p:cond evt="onClick" delay="0">
                  <p:tgtEl>
                    <p:spTgt spid="60"/>
                  </p:tgtEl>
                </p:cond>
              </p:nextCondLst>
            </p:seq>
            <p:seq concurrent="1" nextAc="seek">
              <p:cTn id="46" restart="whenNotActive" fill="hold" evtFilter="cancelBubble" nodeType="interactiveSeq">
                <p:stCondLst>
                  <p:cond evt="onClick" delay="0">
                    <p:tgtEl>
                      <p:spTgt spid="79"/>
                    </p:tgtEl>
                  </p:cond>
                </p:stCondLst>
                <p:endSync evt="end" delay="0">
                  <p:rtn val="all"/>
                </p:endSync>
                <p:childTnLst>
                  <p:par>
                    <p:cTn id="47" fill="hold">
                      <p:stCondLst>
                        <p:cond delay="0"/>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76"/>
                                        </p:tgtEl>
                                        <p:attrNameLst>
                                          <p:attrName>style.visibility</p:attrName>
                                        </p:attrNameLst>
                                      </p:cBhvr>
                                      <p:to>
                                        <p:strVal val="visible"/>
                                      </p:to>
                                    </p:set>
                                    <p:anim calcmode="lin" valueType="num">
                                      <p:cBhvr>
                                        <p:cTn id="51" dur="200" fill="hold"/>
                                        <p:tgtEl>
                                          <p:spTgt spid="76"/>
                                        </p:tgtEl>
                                        <p:attrNameLst>
                                          <p:attrName>ppt_w</p:attrName>
                                        </p:attrNameLst>
                                      </p:cBhvr>
                                      <p:tavLst>
                                        <p:tav tm="0">
                                          <p:val>
                                            <p:fltVal val="0"/>
                                          </p:val>
                                        </p:tav>
                                        <p:tav tm="100000">
                                          <p:val>
                                            <p:strVal val="#ppt_w"/>
                                          </p:val>
                                        </p:tav>
                                      </p:tavLst>
                                    </p:anim>
                                    <p:anim calcmode="lin" valueType="num">
                                      <p:cBhvr>
                                        <p:cTn id="52" dur="200" fill="hold"/>
                                        <p:tgtEl>
                                          <p:spTgt spid="76"/>
                                        </p:tgtEl>
                                        <p:attrNameLst>
                                          <p:attrName>ppt_h</p:attrName>
                                        </p:attrNameLst>
                                      </p:cBhvr>
                                      <p:tavLst>
                                        <p:tav tm="0">
                                          <p:val>
                                            <p:fltVal val="0"/>
                                          </p:val>
                                        </p:tav>
                                        <p:tav tm="100000">
                                          <p:val>
                                            <p:strVal val="#ppt_h"/>
                                          </p:val>
                                        </p:tav>
                                      </p:tavLst>
                                    </p:anim>
                                    <p:animEffect transition="in" filter="fade">
                                      <p:cBhvr>
                                        <p:cTn id="53" dur="200"/>
                                        <p:tgtEl>
                                          <p:spTgt spid="76"/>
                                        </p:tgtEl>
                                      </p:cBhvr>
                                    </p:animEffect>
                                  </p:childTnLst>
                                </p:cTn>
                              </p:par>
                              <p:par>
                                <p:cTn id="54" presetID="53" presetClass="entr" presetSubtype="16"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 calcmode="lin" valueType="num">
                                      <p:cBhvr>
                                        <p:cTn id="56" dur="200" fill="hold"/>
                                        <p:tgtEl>
                                          <p:spTgt spid="63"/>
                                        </p:tgtEl>
                                        <p:attrNameLst>
                                          <p:attrName>ppt_w</p:attrName>
                                        </p:attrNameLst>
                                      </p:cBhvr>
                                      <p:tavLst>
                                        <p:tav tm="0">
                                          <p:val>
                                            <p:fltVal val="0"/>
                                          </p:val>
                                        </p:tav>
                                        <p:tav tm="100000">
                                          <p:val>
                                            <p:strVal val="#ppt_w"/>
                                          </p:val>
                                        </p:tav>
                                      </p:tavLst>
                                    </p:anim>
                                    <p:anim calcmode="lin" valueType="num">
                                      <p:cBhvr>
                                        <p:cTn id="57" dur="200" fill="hold"/>
                                        <p:tgtEl>
                                          <p:spTgt spid="63"/>
                                        </p:tgtEl>
                                        <p:attrNameLst>
                                          <p:attrName>ppt_h</p:attrName>
                                        </p:attrNameLst>
                                      </p:cBhvr>
                                      <p:tavLst>
                                        <p:tav tm="0">
                                          <p:val>
                                            <p:fltVal val="0"/>
                                          </p:val>
                                        </p:tav>
                                        <p:tav tm="100000">
                                          <p:val>
                                            <p:strVal val="#ppt_h"/>
                                          </p:val>
                                        </p:tav>
                                      </p:tavLst>
                                    </p:anim>
                                    <p:animEffect transition="in" filter="fade">
                                      <p:cBhvr>
                                        <p:cTn id="58" dur="200"/>
                                        <p:tgtEl>
                                          <p:spTgt spid="63"/>
                                        </p:tgtEl>
                                      </p:cBhvr>
                                    </p:animEffect>
                                  </p:childTnLst>
                                </p:cTn>
                              </p:par>
                              <p:par>
                                <p:cTn id="59" presetID="8" presetClass="emph" presetSubtype="0" fill="hold" nodeType="withEffect">
                                  <p:stCondLst>
                                    <p:cond delay="0"/>
                                  </p:stCondLst>
                                  <p:childTnLst>
                                    <p:animRot by="10800000">
                                      <p:cBhvr>
                                        <p:cTn id="60" dur="200" fill="hold"/>
                                        <p:tgtEl>
                                          <p:spTgt spid="63"/>
                                        </p:tgtEl>
                                        <p:attrNameLst>
                                          <p:attrName>r</p:attrName>
                                        </p:attrNameLst>
                                      </p:cBhvr>
                                    </p:animRot>
                                  </p:childTnLst>
                                </p:cTn>
                              </p:par>
                              <p:par>
                                <p:cTn id="61" presetID="53" presetClass="entr" presetSubtype="16"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p:cTn id="63" dur="200" fill="hold"/>
                                        <p:tgtEl>
                                          <p:spTgt spid="62"/>
                                        </p:tgtEl>
                                        <p:attrNameLst>
                                          <p:attrName>ppt_w</p:attrName>
                                        </p:attrNameLst>
                                      </p:cBhvr>
                                      <p:tavLst>
                                        <p:tav tm="0">
                                          <p:val>
                                            <p:fltVal val="0"/>
                                          </p:val>
                                        </p:tav>
                                        <p:tav tm="100000">
                                          <p:val>
                                            <p:strVal val="#ppt_w"/>
                                          </p:val>
                                        </p:tav>
                                      </p:tavLst>
                                    </p:anim>
                                    <p:anim calcmode="lin" valueType="num">
                                      <p:cBhvr>
                                        <p:cTn id="64" dur="200" fill="hold"/>
                                        <p:tgtEl>
                                          <p:spTgt spid="62"/>
                                        </p:tgtEl>
                                        <p:attrNameLst>
                                          <p:attrName>ppt_h</p:attrName>
                                        </p:attrNameLst>
                                      </p:cBhvr>
                                      <p:tavLst>
                                        <p:tav tm="0">
                                          <p:val>
                                            <p:fltVal val="0"/>
                                          </p:val>
                                        </p:tav>
                                        <p:tav tm="100000">
                                          <p:val>
                                            <p:strVal val="#ppt_h"/>
                                          </p:val>
                                        </p:tav>
                                      </p:tavLst>
                                    </p:anim>
                                    <p:animEffect transition="in" filter="fade">
                                      <p:cBhvr>
                                        <p:cTn id="65" dur="200"/>
                                        <p:tgtEl>
                                          <p:spTgt spid="62"/>
                                        </p:tgtEl>
                                      </p:cBhvr>
                                    </p:animEffect>
                                  </p:childTnLst>
                                </p:cTn>
                              </p:par>
                              <p:par>
                                <p:cTn id="66" presetID="8" presetClass="emph" presetSubtype="0" fill="hold" grpId="1" nodeType="withEffect">
                                  <p:stCondLst>
                                    <p:cond delay="0"/>
                                  </p:stCondLst>
                                  <p:childTnLst>
                                    <p:animRot by="10800000">
                                      <p:cBhvr>
                                        <p:cTn id="67" dur="200" fill="hold"/>
                                        <p:tgtEl>
                                          <p:spTgt spid="62"/>
                                        </p:tgtEl>
                                        <p:attrNameLst>
                                          <p:attrName>r</p:attrName>
                                        </p:attrNameLst>
                                      </p:cBhvr>
                                    </p:animRot>
                                  </p:childTnLst>
                                </p:cTn>
                              </p:par>
                              <p:par>
                                <p:cTn id="68" presetID="53" presetClass="exit" presetSubtype="32" fill="hold" nodeType="withEffect">
                                  <p:stCondLst>
                                    <p:cond delay="0"/>
                                  </p:stCondLst>
                                  <p:childTnLst>
                                    <p:anim calcmode="lin" valueType="num">
                                      <p:cBhvr>
                                        <p:cTn id="69" dur="200"/>
                                        <p:tgtEl>
                                          <p:spTgt spid="79"/>
                                        </p:tgtEl>
                                        <p:attrNameLst>
                                          <p:attrName>ppt_w</p:attrName>
                                        </p:attrNameLst>
                                      </p:cBhvr>
                                      <p:tavLst>
                                        <p:tav tm="0">
                                          <p:val>
                                            <p:strVal val="ppt_w"/>
                                          </p:val>
                                        </p:tav>
                                        <p:tav tm="100000">
                                          <p:val>
                                            <p:fltVal val="0"/>
                                          </p:val>
                                        </p:tav>
                                      </p:tavLst>
                                    </p:anim>
                                    <p:anim calcmode="lin" valueType="num">
                                      <p:cBhvr>
                                        <p:cTn id="70" dur="200"/>
                                        <p:tgtEl>
                                          <p:spTgt spid="79"/>
                                        </p:tgtEl>
                                        <p:attrNameLst>
                                          <p:attrName>ppt_h</p:attrName>
                                        </p:attrNameLst>
                                      </p:cBhvr>
                                      <p:tavLst>
                                        <p:tav tm="0">
                                          <p:val>
                                            <p:strVal val="ppt_h"/>
                                          </p:val>
                                        </p:tav>
                                        <p:tav tm="100000">
                                          <p:val>
                                            <p:fltVal val="0"/>
                                          </p:val>
                                        </p:tav>
                                      </p:tavLst>
                                    </p:anim>
                                    <p:animEffect transition="out" filter="fade">
                                      <p:cBhvr>
                                        <p:cTn id="71" dur="200"/>
                                        <p:tgtEl>
                                          <p:spTgt spid="79"/>
                                        </p:tgtEl>
                                      </p:cBhvr>
                                    </p:animEffect>
                                    <p:set>
                                      <p:cBhvr>
                                        <p:cTn id="72" dur="1" fill="hold">
                                          <p:stCondLst>
                                            <p:cond delay="199"/>
                                          </p:stCondLst>
                                        </p:cTn>
                                        <p:tgtEl>
                                          <p:spTgt spid="79"/>
                                        </p:tgtEl>
                                        <p:attrNameLst>
                                          <p:attrName>style.visibility</p:attrName>
                                        </p:attrNameLst>
                                      </p:cBhvr>
                                      <p:to>
                                        <p:strVal val="hidden"/>
                                      </p:to>
                                    </p:set>
                                  </p:childTnLst>
                                </p:cTn>
                              </p:par>
                            </p:childTnLst>
                          </p:cTn>
                        </p:par>
                        <p:par>
                          <p:cTn id="73" fill="hold">
                            <p:stCondLst>
                              <p:cond delay="200"/>
                            </p:stCondLst>
                            <p:childTnLst>
                              <p:par>
                                <p:cTn id="74" presetID="1" presetClass="exit" presetSubtype="0" fill="hold" nodeType="afterEffect">
                                  <p:stCondLst>
                                    <p:cond delay="0"/>
                                  </p:stCondLst>
                                  <p:childTnLst>
                                    <p:set>
                                      <p:cBhvr>
                                        <p:cTn id="75" dur="1" fill="hold">
                                          <p:stCondLst>
                                            <p:cond delay="0"/>
                                          </p:stCondLst>
                                        </p:cTn>
                                        <p:tgtEl>
                                          <p:spTgt spid="63"/>
                                        </p:tgtEl>
                                        <p:attrNameLst>
                                          <p:attrName>style.visibility</p:attrName>
                                        </p:attrNameLst>
                                      </p:cBhvr>
                                      <p:to>
                                        <p:strVal val="hidden"/>
                                      </p:to>
                                    </p:set>
                                  </p:childTnLst>
                                </p:cTn>
                              </p:par>
                            </p:childTnLst>
                          </p:cTn>
                        </p:par>
                        <p:par>
                          <p:cTn id="76" fill="hold">
                            <p:stCondLst>
                              <p:cond delay="200"/>
                            </p:stCondLst>
                            <p:childTnLst>
                              <p:par>
                                <p:cTn id="77" presetID="1" presetClass="entr" presetSubtype="0" fill="hold" nodeType="after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childTnLst>
                          </p:cTn>
                        </p:par>
                      </p:childTnLst>
                    </p:cTn>
                  </p:par>
                </p:childTnLst>
              </p:cTn>
              <p:nextCondLst>
                <p:cond evt="onClick" delay="0">
                  <p:tgtEl>
                    <p:spTgt spid="79"/>
                  </p:tgtEl>
                </p:cond>
              </p:nextCondLst>
            </p:seq>
            <p:seq concurrent="1" nextAc="seek">
              <p:cTn id="103" restart="whenNotActive" fill="hold" evtFilter="cancelBubble" nodeType="interactiveSeq">
                <p:stCondLst>
                  <p:cond evt="onClick" delay="0">
                    <p:tgtEl>
                      <p:spTgt spid="76"/>
                    </p:tgtEl>
                  </p:cond>
                </p:stCondLst>
                <p:endSync evt="end" delay="0">
                  <p:rtn val="all"/>
                </p:endSync>
                <p:childTnLst>
                  <p:par>
                    <p:cTn id="104" fill="hold">
                      <p:stCondLst>
                        <p:cond delay="0"/>
                      </p:stCondLst>
                      <p:childTnLst>
                        <p:par>
                          <p:cTn id="105" fill="hold">
                            <p:stCondLst>
                              <p:cond delay="0"/>
                            </p:stCondLst>
                            <p:childTnLst>
                              <p:par>
                                <p:cTn id="106" presetID="53" presetClass="exit" presetSubtype="32" fill="hold" nodeType="withEffect">
                                  <p:stCondLst>
                                    <p:cond delay="0"/>
                                  </p:stCondLst>
                                  <p:childTnLst>
                                    <p:anim calcmode="lin" valueType="num">
                                      <p:cBhvr>
                                        <p:cTn id="107" dur="200"/>
                                        <p:tgtEl>
                                          <p:spTgt spid="63"/>
                                        </p:tgtEl>
                                        <p:attrNameLst>
                                          <p:attrName>ppt_w</p:attrName>
                                        </p:attrNameLst>
                                      </p:cBhvr>
                                      <p:tavLst>
                                        <p:tav tm="0">
                                          <p:val>
                                            <p:strVal val="ppt_w"/>
                                          </p:val>
                                        </p:tav>
                                        <p:tav tm="100000">
                                          <p:val>
                                            <p:fltVal val="0"/>
                                          </p:val>
                                        </p:tav>
                                      </p:tavLst>
                                    </p:anim>
                                    <p:anim calcmode="lin" valueType="num">
                                      <p:cBhvr>
                                        <p:cTn id="108" dur="200"/>
                                        <p:tgtEl>
                                          <p:spTgt spid="63"/>
                                        </p:tgtEl>
                                        <p:attrNameLst>
                                          <p:attrName>ppt_h</p:attrName>
                                        </p:attrNameLst>
                                      </p:cBhvr>
                                      <p:tavLst>
                                        <p:tav tm="0">
                                          <p:val>
                                            <p:strVal val="ppt_h"/>
                                          </p:val>
                                        </p:tav>
                                        <p:tav tm="100000">
                                          <p:val>
                                            <p:fltVal val="0"/>
                                          </p:val>
                                        </p:tav>
                                      </p:tavLst>
                                    </p:anim>
                                    <p:animEffect transition="out" filter="fade">
                                      <p:cBhvr>
                                        <p:cTn id="109" dur="200"/>
                                        <p:tgtEl>
                                          <p:spTgt spid="63"/>
                                        </p:tgtEl>
                                      </p:cBhvr>
                                    </p:animEffect>
                                    <p:set>
                                      <p:cBhvr>
                                        <p:cTn id="110" dur="1" fill="hold">
                                          <p:stCondLst>
                                            <p:cond delay="199"/>
                                          </p:stCondLst>
                                        </p:cTn>
                                        <p:tgtEl>
                                          <p:spTgt spid="63"/>
                                        </p:tgtEl>
                                        <p:attrNameLst>
                                          <p:attrName>style.visibility</p:attrName>
                                        </p:attrNameLst>
                                      </p:cBhvr>
                                      <p:to>
                                        <p:strVal val="hidden"/>
                                      </p:to>
                                    </p:set>
                                  </p:childTnLst>
                                </p:cTn>
                              </p:par>
                              <p:par>
                                <p:cTn id="111" presetID="8" presetClass="emph" presetSubtype="0" fill="hold" nodeType="withEffect">
                                  <p:stCondLst>
                                    <p:cond delay="0"/>
                                  </p:stCondLst>
                                  <p:childTnLst>
                                    <p:animRot by="10800000">
                                      <p:cBhvr>
                                        <p:cTn id="112" dur="200" fill="hold"/>
                                        <p:tgtEl>
                                          <p:spTgt spid="63"/>
                                        </p:tgtEl>
                                        <p:attrNameLst>
                                          <p:attrName>r</p:attrName>
                                        </p:attrNameLst>
                                      </p:cBhvr>
                                    </p:animRot>
                                  </p:childTnLst>
                                </p:cTn>
                              </p:par>
                              <p:par>
                                <p:cTn id="113" presetID="53" presetClass="exit" presetSubtype="32" fill="hold" grpId="2" nodeType="withEffect">
                                  <p:stCondLst>
                                    <p:cond delay="0"/>
                                  </p:stCondLst>
                                  <p:childTnLst>
                                    <p:anim calcmode="lin" valueType="num">
                                      <p:cBhvr>
                                        <p:cTn id="114" dur="200"/>
                                        <p:tgtEl>
                                          <p:spTgt spid="62"/>
                                        </p:tgtEl>
                                        <p:attrNameLst>
                                          <p:attrName>ppt_w</p:attrName>
                                        </p:attrNameLst>
                                      </p:cBhvr>
                                      <p:tavLst>
                                        <p:tav tm="0">
                                          <p:val>
                                            <p:strVal val="ppt_w"/>
                                          </p:val>
                                        </p:tav>
                                        <p:tav tm="100000">
                                          <p:val>
                                            <p:fltVal val="0"/>
                                          </p:val>
                                        </p:tav>
                                      </p:tavLst>
                                    </p:anim>
                                    <p:anim calcmode="lin" valueType="num">
                                      <p:cBhvr>
                                        <p:cTn id="115" dur="200"/>
                                        <p:tgtEl>
                                          <p:spTgt spid="62"/>
                                        </p:tgtEl>
                                        <p:attrNameLst>
                                          <p:attrName>ppt_h</p:attrName>
                                        </p:attrNameLst>
                                      </p:cBhvr>
                                      <p:tavLst>
                                        <p:tav tm="0">
                                          <p:val>
                                            <p:strVal val="ppt_h"/>
                                          </p:val>
                                        </p:tav>
                                        <p:tav tm="100000">
                                          <p:val>
                                            <p:fltVal val="0"/>
                                          </p:val>
                                        </p:tav>
                                      </p:tavLst>
                                    </p:anim>
                                    <p:animEffect transition="out" filter="fade">
                                      <p:cBhvr>
                                        <p:cTn id="116" dur="200"/>
                                        <p:tgtEl>
                                          <p:spTgt spid="62"/>
                                        </p:tgtEl>
                                      </p:cBhvr>
                                    </p:animEffect>
                                    <p:set>
                                      <p:cBhvr>
                                        <p:cTn id="117" dur="1" fill="hold">
                                          <p:stCondLst>
                                            <p:cond delay="199"/>
                                          </p:stCondLst>
                                        </p:cTn>
                                        <p:tgtEl>
                                          <p:spTgt spid="62"/>
                                        </p:tgtEl>
                                        <p:attrNameLst>
                                          <p:attrName>style.visibility</p:attrName>
                                        </p:attrNameLst>
                                      </p:cBhvr>
                                      <p:to>
                                        <p:strVal val="hidden"/>
                                      </p:to>
                                    </p:set>
                                  </p:childTnLst>
                                </p:cTn>
                              </p:par>
                              <p:par>
                                <p:cTn id="118" presetID="8" presetClass="emph" presetSubtype="0" fill="hold" grpId="3" nodeType="withEffect">
                                  <p:stCondLst>
                                    <p:cond delay="0"/>
                                  </p:stCondLst>
                                  <p:childTnLst>
                                    <p:animRot by="10800000">
                                      <p:cBhvr>
                                        <p:cTn id="119" dur="200" fill="hold"/>
                                        <p:tgtEl>
                                          <p:spTgt spid="62"/>
                                        </p:tgtEl>
                                        <p:attrNameLst>
                                          <p:attrName>r</p:attrName>
                                        </p:attrNameLst>
                                      </p:cBhvr>
                                    </p:animRot>
                                  </p:childTnLst>
                                </p:cTn>
                              </p:par>
                              <p:par>
                                <p:cTn id="120" presetID="1" presetClass="exit" presetSubtype="0" fill="hold" nodeType="withEffect">
                                  <p:stCondLst>
                                    <p:cond delay="0"/>
                                  </p:stCondLst>
                                  <p:childTnLst>
                                    <p:set>
                                      <p:cBhvr>
                                        <p:cTn id="121" dur="1" fill="hold">
                                          <p:stCondLst>
                                            <p:cond delay="0"/>
                                          </p:stCondLst>
                                        </p:cTn>
                                        <p:tgtEl>
                                          <p:spTgt spid="80"/>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97"/>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98"/>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99"/>
                                        </p:tgtEl>
                                        <p:attrNameLst>
                                          <p:attrName>style.visibility</p:attrName>
                                        </p:attrNameLst>
                                      </p:cBhvr>
                                      <p:to>
                                        <p:strVal val="hidden"/>
                                      </p:to>
                                    </p:set>
                                  </p:childTnLst>
                                </p:cTn>
                              </p:par>
                              <p:par>
                                <p:cTn id="128" presetID="1" presetClass="exit" presetSubtype="0" fill="hold" grpId="1" nodeType="withEffect">
                                  <p:stCondLst>
                                    <p:cond delay="0"/>
                                  </p:stCondLst>
                                  <p:childTnLst>
                                    <p:set>
                                      <p:cBhvr>
                                        <p:cTn id="129" dur="1" fill="hold">
                                          <p:stCondLst>
                                            <p:cond delay="0"/>
                                          </p:stCondLst>
                                        </p:cTn>
                                        <p:tgtEl>
                                          <p:spTgt spid="100"/>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101"/>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102"/>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103"/>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104"/>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105"/>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106"/>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10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108"/>
                                        </p:tgtEl>
                                        <p:attrNameLst>
                                          <p:attrName>style.visibility</p:attrName>
                                        </p:attrNameLst>
                                      </p:cBhvr>
                                      <p:to>
                                        <p:strVal val="hidden"/>
                                      </p:to>
                                    </p:set>
                                  </p:childTnLst>
                                </p:cTn>
                              </p:par>
                              <p:par>
                                <p:cTn id="146" presetID="53" presetClass="exit" presetSubtype="32" fill="hold" nodeType="withEffect">
                                  <p:stCondLst>
                                    <p:cond delay="0"/>
                                  </p:stCondLst>
                                  <p:childTnLst>
                                    <p:anim calcmode="lin" valueType="num">
                                      <p:cBhvr>
                                        <p:cTn id="147" dur="200"/>
                                        <p:tgtEl>
                                          <p:spTgt spid="76"/>
                                        </p:tgtEl>
                                        <p:attrNameLst>
                                          <p:attrName>ppt_w</p:attrName>
                                        </p:attrNameLst>
                                      </p:cBhvr>
                                      <p:tavLst>
                                        <p:tav tm="0">
                                          <p:val>
                                            <p:strVal val="ppt_w"/>
                                          </p:val>
                                        </p:tav>
                                        <p:tav tm="100000">
                                          <p:val>
                                            <p:fltVal val="0"/>
                                          </p:val>
                                        </p:tav>
                                      </p:tavLst>
                                    </p:anim>
                                    <p:anim calcmode="lin" valueType="num">
                                      <p:cBhvr>
                                        <p:cTn id="148" dur="200"/>
                                        <p:tgtEl>
                                          <p:spTgt spid="76"/>
                                        </p:tgtEl>
                                        <p:attrNameLst>
                                          <p:attrName>ppt_h</p:attrName>
                                        </p:attrNameLst>
                                      </p:cBhvr>
                                      <p:tavLst>
                                        <p:tav tm="0">
                                          <p:val>
                                            <p:strVal val="ppt_h"/>
                                          </p:val>
                                        </p:tav>
                                        <p:tav tm="100000">
                                          <p:val>
                                            <p:fltVal val="0"/>
                                          </p:val>
                                        </p:tav>
                                      </p:tavLst>
                                    </p:anim>
                                    <p:animEffect transition="out" filter="fade">
                                      <p:cBhvr>
                                        <p:cTn id="149" dur="200"/>
                                        <p:tgtEl>
                                          <p:spTgt spid="76"/>
                                        </p:tgtEl>
                                      </p:cBhvr>
                                    </p:animEffect>
                                    <p:set>
                                      <p:cBhvr>
                                        <p:cTn id="150" dur="1" fill="hold">
                                          <p:stCondLst>
                                            <p:cond delay="199"/>
                                          </p:stCondLst>
                                        </p:cTn>
                                        <p:tgtEl>
                                          <p:spTgt spid="76"/>
                                        </p:tgtEl>
                                        <p:attrNameLst>
                                          <p:attrName>style.visibility</p:attrName>
                                        </p:attrNameLst>
                                      </p:cBhvr>
                                      <p:to>
                                        <p:strVal val="hidden"/>
                                      </p:to>
                                    </p:set>
                                  </p:childTnLst>
                                </p:cTn>
                              </p:par>
                              <p:par>
                                <p:cTn id="151" presetID="53" presetClass="entr" presetSubtype="16" fill="hold" nodeType="withEffect">
                                  <p:stCondLst>
                                    <p:cond delay="0"/>
                                  </p:stCondLst>
                                  <p:childTnLst>
                                    <p:set>
                                      <p:cBhvr>
                                        <p:cTn id="152" dur="1" fill="hold">
                                          <p:stCondLst>
                                            <p:cond delay="0"/>
                                          </p:stCondLst>
                                        </p:cTn>
                                        <p:tgtEl>
                                          <p:spTgt spid="79"/>
                                        </p:tgtEl>
                                        <p:attrNameLst>
                                          <p:attrName>style.visibility</p:attrName>
                                        </p:attrNameLst>
                                      </p:cBhvr>
                                      <p:to>
                                        <p:strVal val="visible"/>
                                      </p:to>
                                    </p:set>
                                    <p:anim calcmode="lin" valueType="num">
                                      <p:cBhvr>
                                        <p:cTn id="153" dur="200" fill="hold"/>
                                        <p:tgtEl>
                                          <p:spTgt spid="79"/>
                                        </p:tgtEl>
                                        <p:attrNameLst>
                                          <p:attrName>ppt_w</p:attrName>
                                        </p:attrNameLst>
                                      </p:cBhvr>
                                      <p:tavLst>
                                        <p:tav tm="0">
                                          <p:val>
                                            <p:fltVal val="0"/>
                                          </p:val>
                                        </p:tav>
                                        <p:tav tm="100000">
                                          <p:val>
                                            <p:strVal val="#ppt_w"/>
                                          </p:val>
                                        </p:tav>
                                      </p:tavLst>
                                    </p:anim>
                                    <p:anim calcmode="lin" valueType="num">
                                      <p:cBhvr>
                                        <p:cTn id="154" dur="200" fill="hold"/>
                                        <p:tgtEl>
                                          <p:spTgt spid="79"/>
                                        </p:tgtEl>
                                        <p:attrNameLst>
                                          <p:attrName>ppt_h</p:attrName>
                                        </p:attrNameLst>
                                      </p:cBhvr>
                                      <p:tavLst>
                                        <p:tav tm="0">
                                          <p:val>
                                            <p:fltVal val="0"/>
                                          </p:val>
                                        </p:tav>
                                        <p:tav tm="100000">
                                          <p:val>
                                            <p:strVal val="#ppt_h"/>
                                          </p:val>
                                        </p:tav>
                                      </p:tavLst>
                                    </p:anim>
                                    <p:animEffect transition="in" filter="fade">
                                      <p:cBhvr>
                                        <p:cTn id="155" dur="200"/>
                                        <p:tgtEl>
                                          <p:spTgt spid="79"/>
                                        </p:tgtEl>
                                      </p:cBhvr>
                                    </p:animEffect>
                                  </p:childTnLst>
                                </p:cTn>
                              </p:par>
                            </p:childTnLst>
                          </p:cTn>
                        </p:par>
                      </p:childTnLst>
                    </p:cTn>
                  </p:par>
                </p:childTnLst>
              </p:cTn>
              <p:nextCondLst>
                <p:cond evt="onClick" delay="0">
                  <p:tgtEl>
                    <p:spTgt spid="76"/>
                  </p:tgtEl>
                </p:cond>
              </p:nextCondLst>
            </p:seq>
          </p:childTnLst>
        </p:cTn>
      </p:par>
    </p:tnLst>
    <p:bldLst>
      <p:bldP spid="56" grpId="0"/>
      <p:bldP spid="53" grpId="0" animBg="1"/>
      <p:bldP spid="53" grpId="1" animBg="1"/>
      <p:bldP spid="54" grpId="0" animBg="1"/>
      <p:bldP spid="54" grpId="1" animBg="1"/>
      <p:bldP spid="62" grpId="0" animBg="1"/>
      <p:bldP spid="62" grpId="1" animBg="1"/>
      <p:bldP spid="62" grpId="2" animBg="1"/>
      <p:bldP spid="62" grpId="3"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id="{05C3BDB2-EE04-4BEB-86BF-4B77F3B32663}"/>
              </a:ext>
            </a:extLst>
          </p:cNvPr>
          <p:cNvSpPr txBox="1"/>
          <p:nvPr/>
        </p:nvSpPr>
        <p:spPr>
          <a:xfrm>
            <a:off x="987408" y="1459417"/>
            <a:ext cx="9742565" cy="4200445"/>
          </a:xfrm>
          <a:prstGeom prst="rect">
            <a:avLst/>
          </a:prstGeom>
          <a:noFill/>
        </p:spPr>
        <p:txBody>
          <a:bodyPr wrap="square" rtlCol="0">
            <a:spAutoFit/>
          </a:bodyPr>
          <a:lstStyle/>
          <a:p>
            <a:pPr lvl="1">
              <a:lnSpc>
                <a:spcPct val="150000"/>
              </a:lnSpc>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将关系数据组织为类型化数据列，提供灵活的数据表示形式和可扩展的数据模式</a:t>
            </a:r>
            <a:endParaRPr lang="en-US" altLang="zh-CN" sz="2000" dirty="0">
              <a:effectLst>
                <a:outerShdw blurRad="38100" dist="38100" dir="2700000" algn="tl">
                  <a:srgbClr val="000000">
                    <a:alpha val="43137"/>
                  </a:srgbClr>
                </a:outerShdw>
              </a:effectLst>
            </a:endParaRPr>
          </a:p>
          <a:p>
            <a:pPr lvl="1">
              <a:lnSpc>
                <a:spcPct val="150000"/>
              </a:lnSpc>
            </a:pPr>
            <a:endParaRPr lang="zh-CN" altLang="zh-CN" sz="2000" dirty="0">
              <a:effectLst>
                <a:outerShdw blurRad="38100" dist="38100" dir="2700000" algn="tl">
                  <a:srgbClr val="000000">
                    <a:alpha val="43137"/>
                  </a:srgbClr>
                </a:outerShdw>
              </a:effectLst>
            </a:endParaRPr>
          </a:p>
          <a:p>
            <a:pPr lvl="1">
              <a:lnSpc>
                <a:spcPct val="150000"/>
              </a:lnSpc>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需要可视化显示灵活性和可拓展性时</a:t>
            </a:r>
            <a:endParaRPr lang="en-US" altLang="zh-CN" sz="2000" dirty="0">
              <a:effectLst>
                <a:outerShdw blurRad="38100" dist="38100" dir="2700000" algn="tl">
                  <a:srgbClr val="000000">
                    <a:alpha val="43137"/>
                  </a:srgbClr>
                </a:outerShdw>
              </a:effectLst>
            </a:endParaRPr>
          </a:p>
          <a:p>
            <a:pPr lvl="1">
              <a:lnSpc>
                <a:spcPct val="150000"/>
              </a:lnSpc>
            </a:pPr>
            <a:endParaRPr lang="zh-CN" altLang="zh-CN" sz="2000" dirty="0">
              <a:effectLst>
                <a:outerShdw blurRad="38100" dist="38100" dir="2700000" algn="tl">
                  <a:srgbClr val="000000">
                    <a:alpha val="43137"/>
                  </a:srgbClr>
                </a:outerShdw>
              </a:effectLst>
            </a:endParaRPr>
          </a:p>
          <a:p>
            <a:pPr lvl="1">
              <a:lnSpc>
                <a:spcPct val="150000"/>
              </a:lnSpc>
            </a:pPr>
            <a:r>
              <a:rPr lang="zh-CN" altLang="zh-CN" sz="2000" dirty="0">
                <a:solidFill>
                  <a:srgbClr val="C00000"/>
                </a:solidFill>
                <a:effectLst>
                  <a:outerShdw blurRad="38100" dist="38100" dir="2700000" algn="tl">
                    <a:srgbClr val="000000">
                      <a:alpha val="43137"/>
                    </a:srgbClr>
                  </a:outerShdw>
                </a:effectLst>
              </a:rPr>
              <a:t>示例：</a:t>
            </a:r>
            <a:r>
              <a:rPr lang="zh-CN" altLang="zh-CN" sz="2000" dirty="0">
                <a:effectLst>
                  <a:outerShdw blurRad="38100" dist="38100" dir="2700000" algn="tl">
                    <a:srgbClr val="000000">
                      <a:alpha val="43137"/>
                    </a:srgbClr>
                  </a:outerShdw>
                </a:effectLst>
              </a:rPr>
              <a:t>数据列模式已应用于许多可视化框架，包括</a:t>
            </a:r>
            <a:r>
              <a:rPr lang="en-US" altLang="zh-CN" sz="2000" dirty="0" err="1">
                <a:effectLst>
                  <a:outerShdw blurRad="38100" dist="38100" dir="2700000" algn="tl">
                    <a:srgbClr val="000000">
                      <a:alpha val="43137"/>
                    </a:srgbClr>
                  </a:outerShdw>
                </a:effectLst>
              </a:rPr>
              <a:t>Advizor</a:t>
            </a:r>
            <a:r>
              <a:rPr lang="en-US" altLang="zh-CN" sz="2000" dirty="0">
                <a:effectLst>
                  <a:outerShdw blurRad="38100" dist="38100" dir="2700000" algn="tl">
                    <a:srgbClr val="000000">
                      <a:alpha val="43137"/>
                    </a:srgbClr>
                  </a:outerShdw>
                </a:effectLst>
              </a:rPr>
              <a:t> [11]</a:t>
            </a:r>
            <a:r>
              <a:rPr lang="zh-CN" altLang="zh-CN" sz="2000" dirty="0">
                <a:effectLst>
                  <a:outerShdw blurRad="38100" dist="38100" dir="2700000" algn="tl">
                    <a:srgbClr val="000000">
                      <a:alpha val="43137"/>
                    </a:srgbClr>
                  </a:outerShdw>
                </a:effectLst>
              </a:rPr>
              <a:t>，</a:t>
            </a:r>
            <a:r>
              <a:rPr lang="en-US" altLang="zh-CN" sz="2000" dirty="0" err="1">
                <a:effectLst>
                  <a:outerShdw blurRad="38100" dist="38100" dir="2700000" algn="tl">
                    <a:srgbClr val="000000">
                      <a:alpha val="43137"/>
                    </a:srgbClr>
                  </a:outerShdw>
                </a:effectLst>
              </a:rPr>
              <a:t>InfoVis</a:t>
            </a:r>
            <a:r>
              <a:rPr lang="en-US" altLang="zh-CN" sz="2000" dirty="0">
                <a:effectLst>
                  <a:outerShdw blurRad="38100" dist="38100" dir="2700000" algn="tl">
                    <a:srgbClr val="000000">
                      <a:alpha val="43137"/>
                    </a:srgbClr>
                  </a:outerShdw>
                </a:effectLst>
              </a:rPr>
              <a:t> Toolkit [12]</a:t>
            </a:r>
            <a:r>
              <a:rPr lang="zh-CN" altLang="zh-CN" sz="2000" dirty="0">
                <a:effectLst>
                  <a:outerShdw blurRad="38100" dist="38100" dir="2700000" algn="tl">
                    <a:srgbClr val="000000">
                      <a:alpha val="43137"/>
                    </a:srgbClr>
                  </a:outerShdw>
                </a:effectLst>
              </a:rPr>
              <a:t>，</a:t>
            </a:r>
            <a:r>
              <a:rPr lang="en-US" altLang="zh-CN" sz="2000" dirty="0" err="1">
                <a:effectLst>
                  <a:outerShdw blurRad="38100" dist="38100" dir="2700000" algn="tl">
                    <a:srgbClr val="000000">
                      <a:alpha val="43137"/>
                    </a:srgbClr>
                  </a:outerShdw>
                </a:effectLst>
              </a:rPr>
              <a:t>prefuse</a:t>
            </a:r>
            <a:r>
              <a:rPr lang="en-US" altLang="zh-CN" sz="2000" dirty="0">
                <a:effectLst>
                  <a:outerShdw blurRad="38100" dist="38100" dir="2700000" algn="tl">
                    <a:srgbClr val="000000">
                      <a:alpha val="43137"/>
                    </a:srgbClr>
                  </a:outerShdw>
                </a:effectLst>
              </a:rPr>
              <a:t> [14]</a:t>
            </a:r>
            <a:r>
              <a:rPr lang="zh-CN" altLang="zh-CN" sz="2000" dirty="0">
                <a:effectLst>
                  <a:outerShdw blurRad="38100" dist="38100" dir="2700000" algn="tl">
                    <a:srgbClr val="000000">
                      <a:alpha val="43137"/>
                    </a:srgbClr>
                  </a:outerShdw>
                </a:effectLst>
              </a:rPr>
              <a:t>和</a:t>
            </a:r>
            <a:r>
              <a:rPr lang="en-US" altLang="zh-CN" sz="2000" dirty="0">
                <a:effectLst>
                  <a:outerShdw blurRad="38100" dist="38100" dir="2700000" algn="tl">
                    <a:srgbClr val="000000">
                      <a:alpha val="43137"/>
                    </a:srgbClr>
                  </a:outerShdw>
                </a:effectLst>
              </a:rPr>
              <a:t>SAS / JMP [7]</a:t>
            </a:r>
            <a:r>
              <a:rPr lang="zh-CN" altLang="zh-CN" sz="2000" dirty="0">
                <a:effectLst>
                  <a:outerShdw blurRad="38100" dist="38100" dir="2700000" algn="tl">
                    <a:srgbClr val="000000">
                      <a:alpha val="43137"/>
                    </a:srgbClr>
                  </a:outerShdw>
                </a:effectLst>
              </a:rPr>
              <a:t>。</a:t>
            </a:r>
            <a:endParaRPr lang="en-US" altLang="zh-CN" sz="2000" dirty="0">
              <a:effectLst>
                <a:outerShdw blurRad="38100" dist="38100" dir="2700000" algn="tl">
                  <a:srgbClr val="000000">
                    <a:alpha val="43137"/>
                  </a:srgbClr>
                </a:outerShdw>
              </a:effectLst>
            </a:endParaRPr>
          </a:p>
          <a:p>
            <a:pPr lvl="1">
              <a:lnSpc>
                <a:spcPct val="150000"/>
              </a:lnSpc>
            </a:pPr>
            <a:endParaRPr lang="zh-CN" altLang="zh-CN" sz="2000" dirty="0">
              <a:effectLst>
                <a:outerShdw blurRad="38100" dist="38100" dir="2700000" algn="tl">
                  <a:srgbClr val="000000">
                    <a:alpha val="43137"/>
                  </a:srgbClr>
                </a:outerShdw>
              </a:effectLst>
            </a:endParaRPr>
          </a:p>
          <a:p>
            <a:pPr lvl="1">
              <a:lnSpc>
                <a:spcPct val="150000"/>
              </a:lnSpc>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与表达式模式结合创建数据驱动列；与代理元组模式结合进行访问使用 </a:t>
            </a:r>
          </a:p>
        </p:txBody>
      </p:sp>
      <p:pic>
        <p:nvPicPr>
          <p:cNvPr id="58" name="图片 57">
            <a:extLst>
              <a:ext uri="{FF2B5EF4-FFF2-40B4-BE49-F238E27FC236}">
                <a16:creationId xmlns:a16="http://schemas.microsoft.com/office/drawing/2014/main" id="{BBEFD4C0-2E6C-40B3-880B-13588E9C80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05307" y="2031459"/>
            <a:ext cx="9445695" cy="2779231"/>
          </a:xfrm>
          <a:prstGeom prst="rect">
            <a:avLst/>
          </a:prstGeom>
          <a:noFill/>
          <a:ln w="25400" cap="sq">
            <a:noFill/>
            <a:miter lim="800000"/>
          </a:ln>
          <a:effectLst/>
        </p:spPr>
      </p:pic>
      <p:sp>
        <p:nvSpPr>
          <p:cNvPr id="18" name="矩形 17">
            <a:extLst>
              <a:ext uri="{FF2B5EF4-FFF2-40B4-BE49-F238E27FC236}">
                <a16:creationId xmlns:a16="http://schemas.microsoft.com/office/drawing/2014/main" id="{1CFF71F6-D228-4105-967A-101C43D48AD5}"/>
              </a:ext>
            </a:extLst>
          </p:cNvPr>
          <p:cNvSpPr/>
          <p:nvPr/>
        </p:nvSpPr>
        <p:spPr>
          <a:xfrm>
            <a:off x="201600" y="126000"/>
            <a:ext cx="11861800" cy="6565900"/>
          </a:xfrm>
          <a:prstGeom prst="rect">
            <a:avLst/>
          </a:prstGeom>
          <a:noFill/>
          <a:ln w="34925">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C91419C0-8B80-4336-B5D8-B3FD8D943736}"/>
              </a:ext>
            </a:extLst>
          </p:cNvPr>
          <p:cNvSpPr/>
          <p:nvPr/>
        </p:nvSpPr>
        <p:spPr>
          <a:xfrm>
            <a:off x="551158" y="6233275"/>
            <a:ext cx="227397" cy="227397"/>
          </a:xfrm>
          <a:prstGeom prst="round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1A5EA24A-5C60-48A9-ACBF-BE2D580D1122}"/>
              </a:ext>
            </a:extLst>
          </p:cNvPr>
          <p:cNvSpPr/>
          <p:nvPr/>
        </p:nvSpPr>
        <p:spPr>
          <a:xfrm>
            <a:off x="977910" y="6233275"/>
            <a:ext cx="227397" cy="2273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0C1F6A25-DBF3-4DE8-8E9F-986CD8E63679}"/>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A8FC1598-CB16-43C9-B4F1-F79D1253A288}"/>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39" name="空心弧 138">
              <a:extLst>
                <a:ext uri="{FF2B5EF4-FFF2-40B4-BE49-F238E27FC236}">
                  <a16:creationId xmlns:a16="http://schemas.microsoft.com/office/drawing/2014/main" id="{565AB787-FF40-42B2-8E65-C51B4A299107}"/>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空心弧 139">
              <a:extLst>
                <a:ext uri="{FF2B5EF4-FFF2-40B4-BE49-F238E27FC236}">
                  <a16:creationId xmlns:a16="http://schemas.microsoft.com/office/drawing/2014/main" id="{294F27AA-1656-4EFC-BB59-9C14301627A1}"/>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空心弧 140">
              <a:extLst>
                <a:ext uri="{FF2B5EF4-FFF2-40B4-BE49-F238E27FC236}">
                  <a16:creationId xmlns:a16="http://schemas.microsoft.com/office/drawing/2014/main" id="{CF10AD22-8E64-46CD-BFC5-48B67AA963D5}"/>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空心弧 141">
              <a:extLst>
                <a:ext uri="{FF2B5EF4-FFF2-40B4-BE49-F238E27FC236}">
                  <a16:creationId xmlns:a16="http://schemas.microsoft.com/office/drawing/2014/main" id="{831DEF1F-CC11-4E9D-8E8F-67970CA41AC7}"/>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空心弧 142">
              <a:extLst>
                <a:ext uri="{FF2B5EF4-FFF2-40B4-BE49-F238E27FC236}">
                  <a16:creationId xmlns:a16="http://schemas.microsoft.com/office/drawing/2014/main" id="{7C906083-BB0C-49E7-B3A3-7D2D78F31705}"/>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空心弧 143">
              <a:extLst>
                <a:ext uri="{FF2B5EF4-FFF2-40B4-BE49-F238E27FC236}">
                  <a16:creationId xmlns:a16="http://schemas.microsoft.com/office/drawing/2014/main" id="{B616AA01-3EA0-424E-B4FE-B25030B62D67}"/>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空心弧 144">
              <a:extLst>
                <a:ext uri="{FF2B5EF4-FFF2-40B4-BE49-F238E27FC236}">
                  <a16:creationId xmlns:a16="http://schemas.microsoft.com/office/drawing/2014/main" id="{0C4FFA8B-0B4D-4ECF-8674-4D4A484CB308}"/>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空心弧 145">
              <a:extLst>
                <a:ext uri="{FF2B5EF4-FFF2-40B4-BE49-F238E27FC236}">
                  <a16:creationId xmlns:a16="http://schemas.microsoft.com/office/drawing/2014/main" id="{53957484-DDC3-4568-9416-1C0EDC801F83}"/>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7" name="空心弧 146">
              <a:extLst>
                <a:ext uri="{FF2B5EF4-FFF2-40B4-BE49-F238E27FC236}">
                  <a16:creationId xmlns:a16="http://schemas.microsoft.com/office/drawing/2014/main" id="{5E8D749F-FCDC-4FC4-8A47-69CB82B0F988}"/>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空心弧 147">
              <a:extLst>
                <a:ext uri="{FF2B5EF4-FFF2-40B4-BE49-F238E27FC236}">
                  <a16:creationId xmlns:a16="http://schemas.microsoft.com/office/drawing/2014/main" id="{D73D5D11-63DD-4587-A7E4-FC81EE911FFE}"/>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空心弧 148">
              <a:extLst>
                <a:ext uri="{FF2B5EF4-FFF2-40B4-BE49-F238E27FC236}">
                  <a16:creationId xmlns:a16="http://schemas.microsoft.com/office/drawing/2014/main" id="{B2B3BF6D-B019-413B-A439-385F3047D718}"/>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空心弧 149">
              <a:extLst>
                <a:ext uri="{FF2B5EF4-FFF2-40B4-BE49-F238E27FC236}">
                  <a16:creationId xmlns:a16="http://schemas.microsoft.com/office/drawing/2014/main" id="{9EC969B3-C38A-42D9-9541-413906718987}"/>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1" name="组合 150">
            <a:extLst>
              <a:ext uri="{FF2B5EF4-FFF2-40B4-BE49-F238E27FC236}">
                <a16:creationId xmlns:a16="http://schemas.microsoft.com/office/drawing/2014/main" id="{C8E2EC6F-0D87-42BD-A436-92665D84952D}"/>
              </a:ext>
            </a:extLst>
          </p:cNvPr>
          <p:cNvGrpSpPr/>
          <p:nvPr/>
        </p:nvGrpSpPr>
        <p:grpSpPr>
          <a:xfrm>
            <a:off x="10591138" y="991157"/>
            <a:ext cx="638730" cy="638730"/>
            <a:chOff x="7520491" y="2335546"/>
            <a:chExt cx="907364" cy="907364"/>
          </a:xfrm>
        </p:grpSpPr>
        <p:pic>
          <p:nvPicPr>
            <p:cNvPr id="152" name="图片 151">
              <a:hlinkClick r:id="rId3" action="ppaction://hlinksldjump"/>
              <a:extLst>
                <a:ext uri="{FF2B5EF4-FFF2-40B4-BE49-F238E27FC236}">
                  <a16:creationId xmlns:a16="http://schemas.microsoft.com/office/drawing/2014/main" id="{78E6C5EA-8279-4CCE-AA73-D54934CDC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153" name="直接箭头连接符 152">
              <a:extLst>
                <a:ext uri="{FF2B5EF4-FFF2-40B4-BE49-F238E27FC236}">
                  <a16:creationId xmlns:a16="http://schemas.microsoft.com/office/drawing/2014/main" id="{4255BD0A-B7A2-4131-A8B6-7A50EE049021}"/>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54" name="图片 153">
            <a:extLst>
              <a:ext uri="{FF2B5EF4-FFF2-40B4-BE49-F238E27FC236}">
                <a16:creationId xmlns:a16="http://schemas.microsoft.com/office/drawing/2014/main" id="{C248C7CA-1EFB-4FAC-98EF-5032F3F328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155" name="组合 154">
            <a:extLst>
              <a:ext uri="{FF2B5EF4-FFF2-40B4-BE49-F238E27FC236}">
                <a16:creationId xmlns:a16="http://schemas.microsoft.com/office/drawing/2014/main" id="{D73A4C2C-4494-4867-8873-C86C4F737DCB}"/>
              </a:ext>
            </a:extLst>
          </p:cNvPr>
          <p:cNvGrpSpPr/>
          <p:nvPr/>
        </p:nvGrpSpPr>
        <p:grpSpPr>
          <a:xfrm>
            <a:off x="9799009" y="209783"/>
            <a:ext cx="2267566" cy="2202061"/>
            <a:chOff x="5390940" y="2894170"/>
            <a:chExt cx="2267566" cy="2202061"/>
          </a:xfrm>
        </p:grpSpPr>
        <p:sp>
          <p:nvSpPr>
            <p:cNvPr id="156" name="空心弧 155">
              <a:extLst>
                <a:ext uri="{FF2B5EF4-FFF2-40B4-BE49-F238E27FC236}">
                  <a16:creationId xmlns:a16="http://schemas.microsoft.com/office/drawing/2014/main" id="{FCC4B7D6-8BA3-4FCE-8E1B-2911FEEEFE43}"/>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a:extLst>
                <a:ext uri="{FF2B5EF4-FFF2-40B4-BE49-F238E27FC236}">
                  <a16:creationId xmlns:a16="http://schemas.microsoft.com/office/drawing/2014/main" id="{6B7709DD-C8D6-4ADC-A09D-6F65147A6021}"/>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空心弧 157">
              <a:extLst>
                <a:ext uri="{FF2B5EF4-FFF2-40B4-BE49-F238E27FC236}">
                  <a16:creationId xmlns:a16="http://schemas.microsoft.com/office/drawing/2014/main" id="{0FFD913A-F3D9-432F-9CA7-F3F7A4997200}"/>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空心弧 158">
              <a:extLst>
                <a:ext uri="{FF2B5EF4-FFF2-40B4-BE49-F238E27FC236}">
                  <a16:creationId xmlns:a16="http://schemas.microsoft.com/office/drawing/2014/main" id="{13892521-4949-4603-B316-81005A70F811}"/>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空心弧 159">
              <a:extLst>
                <a:ext uri="{FF2B5EF4-FFF2-40B4-BE49-F238E27FC236}">
                  <a16:creationId xmlns:a16="http://schemas.microsoft.com/office/drawing/2014/main" id="{71E7A98D-53A4-415C-B057-F29BC23F2DCE}"/>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5FCD62EC-52AA-49CD-B4B3-1F4FB40957FB}"/>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5523A79A-3688-47ED-BAF9-9657CB2D4CD1}"/>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a:extLst>
                <a:ext uri="{FF2B5EF4-FFF2-40B4-BE49-F238E27FC236}">
                  <a16:creationId xmlns:a16="http://schemas.microsoft.com/office/drawing/2014/main" id="{12EB97A1-66E7-46E7-B7B0-D1D7BA54BD06}"/>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4" name="空心弧 163">
              <a:extLst>
                <a:ext uri="{FF2B5EF4-FFF2-40B4-BE49-F238E27FC236}">
                  <a16:creationId xmlns:a16="http://schemas.microsoft.com/office/drawing/2014/main" id="{510E7FDF-31CA-4FA0-9286-D29B42E46DEC}"/>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982B69C4-1FD0-409C-AA08-FD91126547C3}"/>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a:extLst>
                <a:ext uri="{FF2B5EF4-FFF2-40B4-BE49-F238E27FC236}">
                  <a16:creationId xmlns:a16="http://schemas.microsoft.com/office/drawing/2014/main" id="{92ECE561-554A-4CB9-B86B-8823A795CFE8}"/>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a:extLst>
                <a:ext uri="{FF2B5EF4-FFF2-40B4-BE49-F238E27FC236}">
                  <a16:creationId xmlns:a16="http://schemas.microsoft.com/office/drawing/2014/main" id="{0D180C36-E2D8-4912-8518-49AA33220077}"/>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文本框 167">
              <a:extLst>
                <a:ext uri="{FF2B5EF4-FFF2-40B4-BE49-F238E27FC236}">
                  <a16:creationId xmlns:a16="http://schemas.microsoft.com/office/drawing/2014/main" id="{08737DE1-9D9A-4C37-903C-36A78F272791}"/>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169" name="文本框 168">
              <a:extLst>
                <a:ext uri="{FF2B5EF4-FFF2-40B4-BE49-F238E27FC236}">
                  <a16:creationId xmlns:a16="http://schemas.microsoft.com/office/drawing/2014/main" id="{5F2ED7A7-5C8F-4B7F-AA39-063575C4DF5F}"/>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170" name="文本框 169">
              <a:extLst>
                <a:ext uri="{FF2B5EF4-FFF2-40B4-BE49-F238E27FC236}">
                  <a16:creationId xmlns:a16="http://schemas.microsoft.com/office/drawing/2014/main" id="{FFE8896D-11AD-43A2-8D09-91260C49166A}"/>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171" name="文本框 170">
              <a:extLst>
                <a:ext uri="{FF2B5EF4-FFF2-40B4-BE49-F238E27FC236}">
                  <a16:creationId xmlns:a16="http://schemas.microsoft.com/office/drawing/2014/main" id="{43FE30F7-621B-4E4F-8A04-93162EF5DA95}"/>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172" name="任意多边形: 形状 171">
            <a:hlinkClick r:id="rId6" action="ppaction://hlinksldjump"/>
            <a:extLst>
              <a:ext uri="{FF2B5EF4-FFF2-40B4-BE49-F238E27FC236}">
                <a16:creationId xmlns:a16="http://schemas.microsoft.com/office/drawing/2014/main" id="{9FBEF568-E1F4-4E3B-86B7-E99C0EC55A77}"/>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hlinkClick r:id="rId7" action="ppaction://hlinksldjump"/>
            <a:extLst>
              <a:ext uri="{FF2B5EF4-FFF2-40B4-BE49-F238E27FC236}">
                <a16:creationId xmlns:a16="http://schemas.microsoft.com/office/drawing/2014/main" id="{EDB288DF-879A-4485-BB07-D69C7D10117E}"/>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hlinkClick r:id="rId8" action="ppaction://hlinksldjump"/>
            <a:extLst>
              <a:ext uri="{FF2B5EF4-FFF2-40B4-BE49-F238E27FC236}">
                <a16:creationId xmlns:a16="http://schemas.microsoft.com/office/drawing/2014/main" id="{FADCA4F2-142A-4DB0-93F3-3E0F37FC206B}"/>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hlinkClick r:id="rId9" action="ppaction://hlinksldjump"/>
            <a:extLst>
              <a:ext uri="{FF2B5EF4-FFF2-40B4-BE49-F238E27FC236}">
                <a16:creationId xmlns:a16="http://schemas.microsoft.com/office/drawing/2014/main" id="{9B4DBDFB-F955-43ED-9660-8F30CAFF655D}"/>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hlinkClick r:id="rId10" action="ppaction://hlinksldjump"/>
            <a:extLst>
              <a:ext uri="{FF2B5EF4-FFF2-40B4-BE49-F238E27FC236}">
                <a16:creationId xmlns:a16="http://schemas.microsoft.com/office/drawing/2014/main" id="{81A48551-9395-48A3-A493-994F29E134B4}"/>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hlinkClick r:id="rId11" action="ppaction://hlinksldjump"/>
            <a:extLst>
              <a:ext uri="{FF2B5EF4-FFF2-40B4-BE49-F238E27FC236}">
                <a16:creationId xmlns:a16="http://schemas.microsoft.com/office/drawing/2014/main" id="{498CA1F3-B7CC-41A8-9305-0225DDC8F9E7}"/>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hlinkClick r:id="rId12" action="ppaction://hlinksldjump"/>
            <a:extLst>
              <a:ext uri="{FF2B5EF4-FFF2-40B4-BE49-F238E27FC236}">
                <a16:creationId xmlns:a16="http://schemas.microsoft.com/office/drawing/2014/main" id="{4FE32529-D331-4DA0-9D26-BB3730099C35}"/>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hlinkClick r:id="rId13" action="ppaction://hlinksldjump"/>
            <a:extLst>
              <a:ext uri="{FF2B5EF4-FFF2-40B4-BE49-F238E27FC236}">
                <a16:creationId xmlns:a16="http://schemas.microsoft.com/office/drawing/2014/main" id="{7B864A0F-65B1-432B-A0E2-03786BCCF26E}"/>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hlinkClick r:id="rId14" action="ppaction://hlinksldjump"/>
            <a:extLst>
              <a:ext uri="{FF2B5EF4-FFF2-40B4-BE49-F238E27FC236}">
                <a16:creationId xmlns:a16="http://schemas.microsoft.com/office/drawing/2014/main" id="{25441742-A8B4-42BD-ABF3-9E1F58C2F360}"/>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hlinkClick r:id="rId15" action="ppaction://hlinksldjump"/>
            <a:extLst>
              <a:ext uri="{FF2B5EF4-FFF2-40B4-BE49-F238E27FC236}">
                <a16:creationId xmlns:a16="http://schemas.microsoft.com/office/drawing/2014/main" id="{5F465C28-3B3F-4886-879C-4889D4B8063C}"/>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hlinkClick r:id="rId3" action="ppaction://hlinksldjump"/>
            <a:extLst>
              <a:ext uri="{FF2B5EF4-FFF2-40B4-BE49-F238E27FC236}">
                <a16:creationId xmlns:a16="http://schemas.microsoft.com/office/drawing/2014/main" id="{5EAAC0B5-6AFB-439B-9F79-A2558EF7067F}"/>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hlinkClick r:id="rId16" action="ppaction://hlinksldjump"/>
            <a:extLst>
              <a:ext uri="{FF2B5EF4-FFF2-40B4-BE49-F238E27FC236}">
                <a16:creationId xmlns:a16="http://schemas.microsoft.com/office/drawing/2014/main" id="{E61A5817-7A3B-4314-B963-DE96405AE31E}"/>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487DABE0-FCAC-4C9D-BB06-691925D92B00}"/>
              </a:ext>
            </a:extLst>
          </p:cNvPr>
          <p:cNvSpPr txBox="1"/>
          <p:nvPr/>
        </p:nvSpPr>
        <p:spPr>
          <a:xfrm>
            <a:off x="630000" y="406800"/>
            <a:ext cx="5887911"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 Data Column</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：数据列模型</a:t>
            </a:r>
          </a:p>
        </p:txBody>
      </p:sp>
      <p:pic>
        <p:nvPicPr>
          <p:cNvPr id="59" name="图片 58">
            <a:extLst>
              <a:ext uri="{FF2B5EF4-FFF2-40B4-BE49-F238E27FC236}">
                <a16:creationId xmlns:a16="http://schemas.microsoft.com/office/drawing/2014/main" id="{3C42F933-CBB3-4A79-9BBD-CF6F51DE4B6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99031" y="512035"/>
            <a:ext cx="342005" cy="407933"/>
          </a:xfrm>
          <a:prstGeom prst="rect">
            <a:avLst/>
          </a:prstGeom>
        </p:spPr>
      </p:pic>
      <p:pic>
        <p:nvPicPr>
          <p:cNvPr id="60" name="图片 59">
            <a:extLst>
              <a:ext uri="{FF2B5EF4-FFF2-40B4-BE49-F238E27FC236}">
                <a16:creationId xmlns:a16="http://schemas.microsoft.com/office/drawing/2014/main" id="{087CA0D2-30E2-4A11-A887-D39D286607F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00800" y="511200"/>
            <a:ext cx="341055" cy="406800"/>
          </a:xfrm>
          <a:prstGeom prst="rect">
            <a:avLst/>
          </a:prstGeom>
        </p:spPr>
      </p:pic>
    </p:spTree>
    <p:extLst>
      <p:ext uri="{BB962C8B-B14F-4D97-AF65-F5344CB8AC3E}">
        <p14:creationId xmlns:p14="http://schemas.microsoft.com/office/powerpoint/2010/main" val="304458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1"/>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4"/>
                                        </p:tgtEl>
                                      </p:cBhvr>
                                      <p:by x="75000" y="75000"/>
                                    </p:animScale>
                                  </p:childTnLst>
                                </p:cTn>
                              </p:par>
                              <p:par>
                                <p:cTn id="9"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0" dur="1000" fill="hold"/>
                                        <p:tgtEl>
                                          <p:spTgt spid="51"/>
                                        </p:tgtEl>
                                        <p:attrNameLst>
                                          <p:attrName>ppt_x</p:attrName>
                                          <p:attrName>ppt_y</p:attrName>
                                        </p:attrNameLst>
                                      </p:cBhvr>
                                    </p:animMotion>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54"/>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300"/>
                                        <p:tgtEl>
                                          <p:spTgt spid="57"/>
                                        </p:tgtEl>
                                      </p:cBhvr>
                                    </p:animEffect>
                                    <p:anim calcmode="lin" valueType="num">
                                      <p:cBhvr>
                                        <p:cTn id="20" dur="300" fill="hold"/>
                                        <p:tgtEl>
                                          <p:spTgt spid="57"/>
                                        </p:tgtEl>
                                        <p:attrNameLst>
                                          <p:attrName>ppt_x</p:attrName>
                                        </p:attrNameLst>
                                      </p:cBhvr>
                                      <p:tavLst>
                                        <p:tav tm="0">
                                          <p:val>
                                            <p:strVal val="#ppt_x"/>
                                          </p:val>
                                        </p:tav>
                                        <p:tav tm="100000">
                                          <p:val>
                                            <p:strVal val="#ppt_x"/>
                                          </p:val>
                                        </p:tav>
                                      </p:tavLst>
                                    </p:anim>
                                    <p:anim calcmode="lin" valueType="num">
                                      <p:cBhvr>
                                        <p:cTn id="21" dur="3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4"/>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 calcmode="lin" valueType="num">
                                      <p:cBhvr>
                                        <p:cTn id="27" dur="200" fill="hold"/>
                                        <p:tgtEl>
                                          <p:spTgt spid="151"/>
                                        </p:tgtEl>
                                        <p:attrNameLst>
                                          <p:attrName>ppt_w</p:attrName>
                                        </p:attrNameLst>
                                      </p:cBhvr>
                                      <p:tavLst>
                                        <p:tav tm="0">
                                          <p:val>
                                            <p:fltVal val="0"/>
                                          </p:val>
                                        </p:tav>
                                        <p:tav tm="100000">
                                          <p:val>
                                            <p:strVal val="#ppt_w"/>
                                          </p:val>
                                        </p:tav>
                                      </p:tavLst>
                                    </p:anim>
                                    <p:anim calcmode="lin" valueType="num">
                                      <p:cBhvr>
                                        <p:cTn id="28" dur="200" fill="hold"/>
                                        <p:tgtEl>
                                          <p:spTgt spid="151"/>
                                        </p:tgtEl>
                                        <p:attrNameLst>
                                          <p:attrName>ppt_h</p:attrName>
                                        </p:attrNameLst>
                                      </p:cBhvr>
                                      <p:tavLst>
                                        <p:tav tm="0">
                                          <p:val>
                                            <p:fltVal val="0"/>
                                          </p:val>
                                        </p:tav>
                                        <p:tav tm="100000">
                                          <p:val>
                                            <p:strVal val="#ppt_h"/>
                                          </p:val>
                                        </p:tav>
                                      </p:tavLst>
                                    </p:anim>
                                    <p:animEffect transition="in" filter="fade">
                                      <p:cBhvr>
                                        <p:cTn id="29" dur="200"/>
                                        <p:tgtEl>
                                          <p:spTgt spid="151"/>
                                        </p:tgtEl>
                                      </p:cBhvr>
                                    </p:animEffect>
                                  </p:childTnLst>
                                </p:cTn>
                              </p:par>
                              <p:par>
                                <p:cTn id="30" presetID="53" presetClass="entr" presetSubtype="16"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200" fill="hold"/>
                                        <p:tgtEl>
                                          <p:spTgt spid="138"/>
                                        </p:tgtEl>
                                        <p:attrNameLst>
                                          <p:attrName>ppt_w</p:attrName>
                                        </p:attrNameLst>
                                      </p:cBhvr>
                                      <p:tavLst>
                                        <p:tav tm="0">
                                          <p:val>
                                            <p:fltVal val="0"/>
                                          </p:val>
                                        </p:tav>
                                        <p:tav tm="100000">
                                          <p:val>
                                            <p:strVal val="#ppt_w"/>
                                          </p:val>
                                        </p:tav>
                                      </p:tavLst>
                                    </p:anim>
                                    <p:anim calcmode="lin" valueType="num">
                                      <p:cBhvr>
                                        <p:cTn id="33" dur="200" fill="hold"/>
                                        <p:tgtEl>
                                          <p:spTgt spid="138"/>
                                        </p:tgtEl>
                                        <p:attrNameLst>
                                          <p:attrName>ppt_h</p:attrName>
                                        </p:attrNameLst>
                                      </p:cBhvr>
                                      <p:tavLst>
                                        <p:tav tm="0">
                                          <p:val>
                                            <p:fltVal val="0"/>
                                          </p:val>
                                        </p:tav>
                                        <p:tav tm="100000">
                                          <p:val>
                                            <p:strVal val="#ppt_h"/>
                                          </p:val>
                                        </p:tav>
                                      </p:tavLst>
                                    </p:anim>
                                    <p:animEffect transition="in" filter="fade">
                                      <p:cBhvr>
                                        <p:cTn id="34" dur="200"/>
                                        <p:tgtEl>
                                          <p:spTgt spid="138"/>
                                        </p:tgtEl>
                                      </p:cBhvr>
                                    </p:animEffect>
                                  </p:childTnLst>
                                </p:cTn>
                              </p:par>
                              <p:par>
                                <p:cTn id="35" presetID="8" presetClass="emph" presetSubtype="0" fill="hold" nodeType="withEffect">
                                  <p:stCondLst>
                                    <p:cond delay="0"/>
                                  </p:stCondLst>
                                  <p:childTnLst>
                                    <p:animRot by="10800000">
                                      <p:cBhvr>
                                        <p:cTn id="36" dur="200" fill="hold"/>
                                        <p:tgtEl>
                                          <p:spTgt spid="138"/>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p:cTn id="39" dur="200" fill="hold"/>
                                        <p:tgtEl>
                                          <p:spTgt spid="137"/>
                                        </p:tgtEl>
                                        <p:attrNameLst>
                                          <p:attrName>ppt_w</p:attrName>
                                        </p:attrNameLst>
                                      </p:cBhvr>
                                      <p:tavLst>
                                        <p:tav tm="0">
                                          <p:val>
                                            <p:fltVal val="0"/>
                                          </p:val>
                                        </p:tav>
                                        <p:tav tm="100000">
                                          <p:val>
                                            <p:strVal val="#ppt_w"/>
                                          </p:val>
                                        </p:tav>
                                      </p:tavLst>
                                    </p:anim>
                                    <p:anim calcmode="lin" valueType="num">
                                      <p:cBhvr>
                                        <p:cTn id="40" dur="200" fill="hold"/>
                                        <p:tgtEl>
                                          <p:spTgt spid="137"/>
                                        </p:tgtEl>
                                        <p:attrNameLst>
                                          <p:attrName>ppt_h</p:attrName>
                                        </p:attrNameLst>
                                      </p:cBhvr>
                                      <p:tavLst>
                                        <p:tav tm="0">
                                          <p:val>
                                            <p:fltVal val="0"/>
                                          </p:val>
                                        </p:tav>
                                        <p:tav tm="100000">
                                          <p:val>
                                            <p:strVal val="#ppt_h"/>
                                          </p:val>
                                        </p:tav>
                                      </p:tavLst>
                                    </p:anim>
                                    <p:animEffect transition="in" filter="fade">
                                      <p:cBhvr>
                                        <p:cTn id="41" dur="200"/>
                                        <p:tgtEl>
                                          <p:spTgt spid="137"/>
                                        </p:tgtEl>
                                      </p:cBhvr>
                                    </p:animEffect>
                                  </p:childTnLst>
                                </p:cTn>
                              </p:par>
                              <p:par>
                                <p:cTn id="42" presetID="8" presetClass="emph" presetSubtype="0" fill="hold" grpId="1" nodeType="withEffect">
                                  <p:stCondLst>
                                    <p:cond delay="0"/>
                                  </p:stCondLst>
                                  <p:childTnLst>
                                    <p:animRot by="10800000">
                                      <p:cBhvr>
                                        <p:cTn id="43" dur="200" fill="hold"/>
                                        <p:tgtEl>
                                          <p:spTgt spid="137"/>
                                        </p:tgtEl>
                                        <p:attrNameLst>
                                          <p:attrName>r</p:attrName>
                                        </p:attrNameLst>
                                      </p:cBhvr>
                                    </p:animRot>
                                  </p:childTnLst>
                                </p:cTn>
                              </p:par>
                              <p:par>
                                <p:cTn id="44" presetID="53" presetClass="exit" presetSubtype="32" fill="hold" nodeType="withEffect">
                                  <p:stCondLst>
                                    <p:cond delay="0"/>
                                  </p:stCondLst>
                                  <p:childTnLst>
                                    <p:anim calcmode="lin" valueType="num">
                                      <p:cBhvr>
                                        <p:cTn id="45" dur="200"/>
                                        <p:tgtEl>
                                          <p:spTgt spid="154"/>
                                        </p:tgtEl>
                                        <p:attrNameLst>
                                          <p:attrName>ppt_w</p:attrName>
                                        </p:attrNameLst>
                                      </p:cBhvr>
                                      <p:tavLst>
                                        <p:tav tm="0">
                                          <p:val>
                                            <p:strVal val="ppt_w"/>
                                          </p:val>
                                        </p:tav>
                                        <p:tav tm="100000">
                                          <p:val>
                                            <p:fltVal val="0"/>
                                          </p:val>
                                        </p:tav>
                                      </p:tavLst>
                                    </p:anim>
                                    <p:anim calcmode="lin" valueType="num">
                                      <p:cBhvr>
                                        <p:cTn id="46" dur="200"/>
                                        <p:tgtEl>
                                          <p:spTgt spid="154"/>
                                        </p:tgtEl>
                                        <p:attrNameLst>
                                          <p:attrName>ppt_h</p:attrName>
                                        </p:attrNameLst>
                                      </p:cBhvr>
                                      <p:tavLst>
                                        <p:tav tm="0">
                                          <p:val>
                                            <p:strVal val="ppt_h"/>
                                          </p:val>
                                        </p:tav>
                                        <p:tav tm="100000">
                                          <p:val>
                                            <p:fltVal val="0"/>
                                          </p:val>
                                        </p:tav>
                                      </p:tavLst>
                                    </p:anim>
                                    <p:animEffect transition="out" filter="fade">
                                      <p:cBhvr>
                                        <p:cTn id="47" dur="200"/>
                                        <p:tgtEl>
                                          <p:spTgt spid="154"/>
                                        </p:tgtEl>
                                      </p:cBhvr>
                                    </p:animEffect>
                                    <p:set>
                                      <p:cBhvr>
                                        <p:cTn id="48" dur="1" fill="hold">
                                          <p:stCondLst>
                                            <p:cond delay="199"/>
                                          </p:stCondLst>
                                        </p:cTn>
                                        <p:tgtEl>
                                          <p:spTgt spid="154"/>
                                        </p:tgtEl>
                                        <p:attrNameLst>
                                          <p:attrName>style.visibility</p:attrName>
                                        </p:attrNameLst>
                                      </p:cBhvr>
                                      <p:to>
                                        <p:strVal val="hidden"/>
                                      </p:to>
                                    </p:set>
                                  </p:childTnLst>
                                </p:cTn>
                              </p:par>
                            </p:childTnLst>
                          </p:cTn>
                        </p:par>
                        <p:par>
                          <p:cTn id="49" fill="hold">
                            <p:stCondLst>
                              <p:cond delay="200"/>
                            </p:stCondLst>
                            <p:childTnLst>
                              <p:par>
                                <p:cTn id="50" presetID="1" presetClass="exit" presetSubtype="0" fill="hold" nodeType="afterEffect">
                                  <p:stCondLst>
                                    <p:cond delay="0"/>
                                  </p:stCondLst>
                                  <p:childTnLst>
                                    <p:set>
                                      <p:cBhvr>
                                        <p:cTn id="51" dur="1" fill="hold">
                                          <p:stCondLst>
                                            <p:cond delay="0"/>
                                          </p:stCondLst>
                                        </p:cTn>
                                        <p:tgtEl>
                                          <p:spTgt spid="138"/>
                                        </p:tgtEl>
                                        <p:attrNameLst>
                                          <p:attrName>style.visibility</p:attrName>
                                        </p:attrNameLst>
                                      </p:cBhvr>
                                      <p:to>
                                        <p:strVal val="hidden"/>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3"/>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79" restart="whenNotActive" fill="hold" evtFilter="cancelBubble" nodeType="interactiveSeq">
                <p:stCondLst>
                  <p:cond evt="onClick" delay="0">
                    <p:tgtEl>
                      <p:spTgt spid="151"/>
                    </p:tgtEl>
                  </p:cond>
                </p:stCondLst>
                <p:endSync evt="end" delay="0">
                  <p:rtn val="all"/>
                </p:endSync>
                <p:childTnLst>
                  <p:par>
                    <p:cTn id="80" fill="hold">
                      <p:stCondLst>
                        <p:cond delay="0"/>
                      </p:stCondLst>
                      <p:childTnLst>
                        <p:par>
                          <p:cTn id="81" fill="hold">
                            <p:stCondLst>
                              <p:cond delay="0"/>
                            </p:stCondLst>
                            <p:childTnLst>
                              <p:par>
                                <p:cTn id="82" presetID="53" presetClass="exit" presetSubtype="32" fill="hold" nodeType="withEffect">
                                  <p:stCondLst>
                                    <p:cond delay="0"/>
                                  </p:stCondLst>
                                  <p:childTnLst>
                                    <p:anim calcmode="lin" valueType="num">
                                      <p:cBhvr>
                                        <p:cTn id="83" dur="200"/>
                                        <p:tgtEl>
                                          <p:spTgt spid="138"/>
                                        </p:tgtEl>
                                        <p:attrNameLst>
                                          <p:attrName>ppt_w</p:attrName>
                                        </p:attrNameLst>
                                      </p:cBhvr>
                                      <p:tavLst>
                                        <p:tav tm="0">
                                          <p:val>
                                            <p:strVal val="ppt_w"/>
                                          </p:val>
                                        </p:tav>
                                        <p:tav tm="100000">
                                          <p:val>
                                            <p:fltVal val="0"/>
                                          </p:val>
                                        </p:tav>
                                      </p:tavLst>
                                    </p:anim>
                                    <p:anim calcmode="lin" valueType="num">
                                      <p:cBhvr>
                                        <p:cTn id="84" dur="200"/>
                                        <p:tgtEl>
                                          <p:spTgt spid="138"/>
                                        </p:tgtEl>
                                        <p:attrNameLst>
                                          <p:attrName>ppt_h</p:attrName>
                                        </p:attrNameLst>
                                      </p:cBhvr>
                                      <p:tavLst>
                                        <p:tav tm="0">
                                          <p:val>
                                            <p:strVal val="ppt_h"/>
                                          </p:val>
                                        </p:tav>
                                        <p:tav tm="100000">
                                          <p:val>
                                            <p:fltVal val="0"/>
                                          </p:val>
                                        </p:tav>
                                      </p:tavLst>
                                    </p:anim>
                                    <p:animEffect transition="out" filter="fade">
                                      <p:cBhvr>
                                        <p:cTn id="85" dur="200"/>
                                        <p:tgtEl>
                                          <p:spTgt spid="138"/>
                                        </p:tgtEl>
                                      </p:cBhvr>
                                    </p:animEffect>
                                    <p:set>
                                      <p:cBhvr>
                                        <p:cTn id="86" dur="1" fill="hold">
                                          <p:stCondLst>
                                            <p:cond delay="199"/>
                                          </p:stCondLst>
                                        </p:cTn>
                                        <p:tgtEl>
                                          <p:spTgt spid="138"/>
                                        </p:tgtEl>
                                        <p:attrNameLst>
                                          <p:attrName>style.visibility</p:attrName>
                                        </p:attrNameLst>
                                      </p:cBhvr>
                                      <p:to>
                                        <p:strVal val="hidden"/>
                                      </p:to>
                                    </p:set>
                                  </p:childTnLst>
                                </p:cTn>
                              </p:par>
                              <p:par>
                                <p:cTn id="87" presetID="8" presetClass="emph" presetSubtype="0" fill="hold" nodeType="withEffect">
                                  <p:stCondLst>
                                    <p:cond delay="0"/>
                                  </p:stCondLst>
                                  <p:childTnLst>
                                    <p:animRot by="10800000">
                                      <p:cBhvr>
                                        <p:cTn id="88" dur="200" fill="hold"/>
                                        <p:tgtEl>
                                          <p:spTgt spid="138"/>
                                        </p:tgtEl>
                                        <p:attrNameLst>
                                          <p:attrName>r</p:attrName>
                                        </p:attrNameLst>
                                      </p:cBhvr>
                                    </p:animRot>
                                  </p:childTnLst>
                                </p:cTn>
                              </p:par>
                              <p:par>
                                <p:cTn id="89" presetID="53" presetClass="exit" presetSubtype="32" fill="hold" grpId="2" nodeType="withEffect">
                                  <p:stCondLst>
                                    <p:cond delay="0"/>
                                  </p:stCondLst>
                                  <p:childTnLst>
                                    <p:anim calcmode="lin" valueType="num">
                                      <p:cBhvr>
                                        <p:cTn id="90" dur="200"/>
                                        <p:tgtEl>
                                          <p:spTgt spid="137"/>
                                        </p:tgtEl>
                                        <p:attrNameLst>
                                          <p:attrName>ppt_w</p:attrName>
                                        </p:attrNameLst>
                                      </p:cBhvr>
                                      <p:tavLst>
                                        <p:tav tm="0">
                                          <p:val>
                                            <p:strVal val="ppt_w"/>
                                          </p:val>
                                        </p:tav>
                                        <p:tav tm="100000">
                                          <p:val>
                                            <p:fltVal val="0"/>
                                          </p:val>
                                        </p:tav>
                                      </p:tavLst>
                                    </p:anim>
                                    <p:anim calcmode="lin" valueType="num">
                                      <p:cBhvr>
                                        <p:cTn id="91" dur="200"/>
                                        <p:tgtEl>
                                          <p:spTgt spid="137"/>
                                        </p:tgtEl>
                                        <p:attrNameLst>
                                          <p:attrName>ppt_h</p:attrName>
                                        </p:attrNameLst>
                                      </p:cBhvr>
                                      <p:tavLst>
                                        <p:tav tm="0">
                                          <p:val>
                                            <p:strVal val="ppt_h"/>
                                          </p:val>
                                        </p:tav>
                                        <p:tav tm="100000">
                                          <p:val>
                                            <p:fltVal val="0"/>
                                          </p:val>
                                        </p:tav>
                                      </p:tavLst>
                                    </p:anim>
                                    <p:animEffect transition="out" filter="fade">
                                      <p:cBhvr>
                                        <p:cTn id="92" dur="200"/>
                                        <p:tgtEl>
                                          <p:spTgt spid="137"/>
                                        </p:tgtEl>
                                      </p:cBhvr>
                                    </p:animEffect>
                                    <p:set>
                                      <p:cBhvr>
                                        <p:cTn id="93" dur="1" fill="hold">
                                          <p:stCondLst>
                                            <p:cond delay="199"/>
                                          </p:stCondLst>
                                        </p:cTn>
                                        <p:tgtEl>
                                          <p:spTgt spid="137"/>
                                        </p:tgtEl>
                                        <p:attrNameLst>
                                          <p:attrName>style.visibility</p:attrName>
                                        </p:attrNameLst>
                                      </p:cBhvr>
                                      <p:to>
                                        <p:strVal val="hidden"/>
                                      </p:to>
                                    </p:set>
                                  </p:childTnLst>
                                </p:cTn>
                              </p:par>
                              <p:par>
                                <p:cTn id="94" presetID="8" presetClass="emph" presetSubtype="0" fill="hold" grpId="3" nodeType="withEffect">
                                  <p:stCondLst>
                                    <p:cond delay="0"/>
                                  </p:stCondLst>
                                  <p:childTnLst>
                                    <p:animRot by="10800000">
                                      <p:cBhvr>
                                        <p:cTn id="95" dur="200" fill="hold"/>
                                        <p:tgtEl>
                                          <p:spTgt spid="137"/>
                                        </p:tgtEl>
                                        <p:attrNameLst>
                                          <p:attrName>r</p:attrName>
                                        </p:attrNameLst>
                                      </p:cBhvr>
                                    </p:animRot>
                                  </p:childTnLst>
                                </p:cTn>
                              </p:par>
                              <p:par>
                                <p:cTn id="96" presetID="1" presetClass="exit" presetSubtype="0" fill="hold" nodeType="withEffect">
                                  <p:stCondLst>
                                    <p:cond delay="0"/>
                                  </p:stCondLst>
                                  <p:childTnLst>
                                    <p:set>
                                      <p:cBhvr>
                                        <p:cTn id="97" dur="1" fill="hold">
                                          <p:stCondLst>
                                            <p:cond delay="0"/>
                                          </p:stCondLst>
                                        </p:cTn>
                                        <p:tgtEl>
                                          <p:spTgt spid="15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72"/>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7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5"/>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7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7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8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8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183"/>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200"/>
                                        <p:tgtEl>
                                          <p:spTgt spid="151"/>
                                        </p:tgtEl>
                                        <p:attrNameLst>
                                          <p:attrName>ppt_w</p:attrName>
                                        </p:attrNameLst>
                                      </p:cBhvr>
                                      <p:tavLst>
                                        <p:tav tm="0">
                                          <p:val>
                                            <p:strVal val="ppt_w"/>
                                          </p:val>
                                        </p:tav>
                                        <p:tav tm="100000">
                                          <p:val>
                                            <p:fltVal val="0"/>
                                          </p:val>
                                        </p:tav>
                                      </p:tavLst>
                                    </p:anim>
                                    <p:anim calcmode="lin" valueType="num">
                                      <p:cBhvr>
                                        <p:cTn id="124" dur="200"/>
                                        <p:tgtEl>
                                          <p:spTgt spid="151"/>
                                        </p:tgtEl>
                                        <p:attrNameLst>
                                          <p:attrName>ppt_h</p:attrName>
                                        </p:attrNameLst>
                                      </p:cBhvr>
                                      <p:tavLst>
                                        <p:tav tm="0">
                                          <p:val>
                                            <p:strVal val="ppt_h"/>
                                          </p:val>
                                        </p:tav>
                                        <p:tav tm="100000">
                                          <p:val>
                                            <p:fltVal val="0"/>
                                          </p:val>
                                        </p:tav>
                                      </p:tavLst>
                                    </p:anim>
                                    <p:animEffect transition="out" filter="fade">
                                      <p:cBhvr>
                                        <p:cTn id="125" dur="200"/>
                                        <p:tgtEl>
                                          <p:spTgt spid="151"/>
                                        </p:tgtEl>
                                      </p:cBhvr>
                                    </p:animEffect>
                                    <p:set>
                                      <p:cBhvr>
                                        <p:cTn id="126" dur="1" fill="hold">
                                          <p:stCondLst>
                                            <p:cond delay="199"/>
                                          </p:stCondLst>
                                        </p:cTn>
                                        <p:tgtEl>
                                          <p:spTgt spid="151"/>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154"/>
                                        </p:tgtEl>
                                        <p:attrNameLst>
                                          <p:attrName>style.visibility</p:attrName>
                                        </p:attrNameLst>
                                      </p:cBhvr>
                                      <p:to>
                                        <p:strVal val="visible"/>
                                      </p:to>
                                    </p:set>
                                    <p:anim calcmode="lin" valueType="num">
                                      <p:cBhvr>
                                        <p:cTn id="129" dur="200" fill="hold"/>
                                        <p:tgtEl>
                                          <p:spTgt spid="154"/>
                                        </p:tgtEl>
                                        <p:attrNameLst>
                                          <p:attrName>ppt_w</p:attrName>
                                        </p:attrNameLst>
                                      </p:cBhvr>
                                      <p:tavLst>
                                        <p:tav tm="0">
                                          <p:val>
                                            <p:fltVal val="0"/>
                                          </p:val>
                                        </p:tav>
                                        <p:tav tm="100000">
                                          <p:val>
                                            <p:strVal val="#ppt_w"/>
                                          </p:val>
                                        </p:tav>
                                      </p:tavLst>
                                    </p:anim>
                                    <p:anim calcmode="lin" valueType="num">
                                      <p:cBhvr>
                                        <p:cTn id="130" dur="200" fill="hold"/>
                                        <p:tgtEl>
                                          <p:spTgt spid="154"/>
                                        </p:tgtEl>
                                        <p:attrNameLst>
                                          <p:attrName>ppt_h</p:attrName>
                                        </p:attrNameLst>
                                      </p:cBhvr>
                                      <p:tavLst>
                                        <p:tav tm="0">
                                          <p:val>
                                            <p:fltVal val="0"/>
                                          </p:val>
                                        </p:tav>
                                        <p:tav tm="100000">
                                          <p:val>
                                            <p:strVal val="#ppt_h"/>
                                          </p:val>
                                        </p:tav>
                                      </p:tavLst>
                                    </p:anim>
                                    <p:animEffect transition="in" filter="fade">
                                      <p:cBhvr>
                                        <p:cTn id="131" dur="200"/>
                                        <p:tgtEl>
                                          <p:spTgt spid="154"/>
                                        </p:tgtEl>
                                      </p:cBhvr>
                                    </p:animEffect>
                                  </p:childTnLst>
                                </p:cTn>
                              </p:par>
                            </p:childTnLst>
                          </p:cTn>
                        </p:par>
                      </p:childTnLst>
                    </p:cTn>
                  </p:par>
                </p:childTnLst>
              </p:cTn>
              <p:nextCondLst>
                <p:cond evt="onClick" delay="0">
                  <p:tgtEl>
                    <p:spTgt spid="151"/>
                  </p:tgtEl>
                </p:cond>
              </p:nextCondLst>
            </p:seq>
            <p:seq concurrent="1" nextAc="seek">
              <p:cTn id="132" restart="whenNotActive" fill="hold" evtFilter="cancelBubble" nodeType="interactiveSeq">
                <p:stCondLst>
                  <p:cond evt="onClick" delay="0">
                    <p:tgtEl>
                      <p:spTgt spid="59"/>
                    </p:tgtEl>
                  </p:cond>
                </p:stCondLst>
                <p:endSync evt="end" delay="0">
                  <p:rtn val="all"/>
                </p:endSync>
                <p:childTnLst>
                  <p:par>
                    <p:cTn id="133" fill="hold">
                      <p:stCondLst>
                        <p:cond delay="0"/>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58"/>
                                        </p:tgtEl>
                                        <p:attrNameLst>
                                          <p:attrName>style.visibility</p:attrName>
                                        </p:attrNameLst>
                                      </p:cBhvr>
                                      <p:to>
                                        <p:strVal val="visible"/>
                                      </p:to>
                                    </p:set>
                                    <p:anim calcmode="lin" valueType="num">
                                      <p:cBhvr>
                                        <p:cTn id="137" dur="200" fill="hold"/>
                                        <p:tgtEl>
                                          <p:spTgt spid="58"/>
                                        </p:tgtEl>
                                        <p:attrNameLst>
                                          <p:attrName>ppt_w</p:attrName>
                                        </p:attrNameLst>
                                      </p:cBhvr>
                                      <p:tavLst>
                                        <p:tav tm="0">
                                          <p:val>
                                            <p:fltVal val="0"/>
                                          </p:val>
                                        </p:tav>
                                        <p:tav tm="100000">
                                          <p:val>
                                            <p:strVal val="#ppt_w"/>
                                          </p:val>
                                        </p:tav>
                                      </p:tavLst>
                                    </p:anim>
                                    <p:anim calcmode="lin" valueType="num">
                                      <p:cBhvr>
                                        <p:cTn id="138" dur="200" fill="hold"/>
                                        <p:tgtEl>
                                          <p:spTgt spid="58"/>
                                        </p:tgtEl>
                                        <p:attrNameLst>
                                          <p:attrName>ppt_h</p:attrName>
                                        </p:attrNameLst>
                                      </p:cBhvr>
                                      <p:tavLst>
                                        <p:tav tm="0">
                                          <p:val>
                                            <p:fltVal val="0"/>
                                          </p:val>
                                        </p:tav>
                                        <p:tav tm="100000">
                                          <p:val>
                                            <p:strVal val="#ppt_h"/>
                                          </p:val>
                                        </p:tav>
                                      </p:tavLst>
                                    </p:anim>
                                    <p:animEffect transition="in" filter="fade">
                                      <p:cBhvr>
                                        <p:cTn id="139" dur="200"/>
                                        <p:tgtEl>
                                          <p:spTgt spid="58"/>
                                        </p:tgtEl>
                                      </p:cBhvr>
                                    </p:animEffect>
                                  </p:childTnLst>
                                </p:cTn>
                              </p:par>
                              <p:par>
                                <p:cTn id="140" presetID="1" presetClass="exit" presetSubtype="0" fill="hold" nodeType="withEffect">
                                  <p:stCondLst>
                                    <p:cond delay="0"/>
                                  </p:stCondLst>
                                  <p:childTnLst>
                                    <p:set>
                                      <p:cBhvr>
                                        <p:cTn id="141" dur="1" fill="hold">
                                          <p:stCondLst>
                                            <p:cond delay="0"/>
                                          </p:stCondLst>
                                        </p:cTn>
                                        <p:tgtEl>
                                          <p:spTgt spid="59"/>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60"/>
                                        </p:tgtEl>
                                        <p:attrNameLst>
                                          <p:attrName>style.visibility</p:attrName>
                                        </p:attrNameLst>
                                      </p:cBhvr>
                                      <p:to>
                                        <p:strVal val="visible"/>
                                      </p:to>
                                    </p:set>
                                  </p:childTnLst>
                                </p:cTn>
                              </p:par>
                            </p:childTnLst>
                          </p:cTn>
                        </p:par>
                      </p:childTnLst>
                    </p:cTn>
                  </p:par>
                </p:childTnLst>
              </p:cTn>
              <p:nextCondLst>
                <p:cond evt="onClick" delay="0">
                  <p:tgtEl>
                    <p:spTgt spid="59"/>
                  </p:tgtEl>
                </p:cond>
              </p:nextCondLst>
            </p:seq>
            <p:seq concurrent="1" nextAc="seek">
              <p:cTn id="144" restart="whenNotActive" fill="hold" evtFilter="cancelBubble" nodeType="interactiveSeq">
                <p:stCondLst>
                  <p:cond evt="onClick" delay="0">
                    <p:tgtEl>
                      <p:spTgt spid="60"/>
                    </p:tgtEl>
                  </p:cond>
                </p:stCondLst>
                <p:endSync evt="end" delay="0">
                  <p:rtn val="all"/>
                </p:endSync>
                <p:childTnLst>
                  <p:par>
                    <p:cTn id="145" fill="hold">
                      <p:stCondLst>
                        <p:cond delay="0"/>
                      </p:stCondLst>
                      <p:childTnLst>
                        <p:par>
                          <p:cTn id="146" fill="hold">
                            <p:stCondLst>
                              <p:cond delay="0"/>
                            </p:stCondLst>
                            <p:childTnLst>
                              <p:par>
                                <p:cTn id="147" presetID="53" presetClass="exit" presetSubtype="32" fill="hold" nodeType="clickEffect">
                                  <p:stCondLst>
                                    <p:cond delay="0"/>
                                  </p:stCondLst>
                                  <p:childTnLst>
                                    <p:anim calcmode="lin" valueType="num">
                                      <p:cBhvr>
                                        <p:cTn id="148" dur="200"/>
                                        <p:tgtEl>
                                          <p:spTgt spid="58"/>
                                        </p:tgtEl>
                                        <p:attrNameLst>
                                          <p:attrName>ppt_w</p:attrName>
                                        </p:attrNameLst>
                                      </p:cBhvr>
                                      <p:tavLst>
                                        <p:tav tm="0">
                                          <p:val>
                                            <p:strVal val="ppt_w"/>
                                          </p:val>
                                        </p:tav>
                                        <p:tav tm="100000">
                                          <p:val>
                                            <p:fltVal val="0"/>
                                          </p:val>
                                        </p:tav>
                                      </p:tavLst>
                                    </p:anim>
                                    <p:anim calcmode="lin" valueType="num">
                                      <p:cBhvr>
                                        <p:cTn id="149" dur="200"/>
                                        <p:tgtEl>
                                          <p:spTgt spid="58"/>
                                        </p:tgtEl>
                                        <p:attrNameLst>
                                          <p:attrName>ppt_h</p:attrName>
                                        </p:attrNameLst>
                                      </p:cBhvr>
                                      <p:tavLst>
                                        <p:tav tm="0">
                                          <p:val>
                                            <p:strVal val="ppt_h"/>
                                          </p:val>
                                        </p:tav>
                                        <p:tav tm="100000">
                                          <p:val>
                                            <p:fltVal val="0"/>
                                          </p:val>
                                        </p:tav>
                                      </p:tavLst>
                                    </p:anim>
                                    <p:animEffect transition="out" filter="fade">
                                      <p:cBhvr>
                                        <p:cTn id="150" dur="200"/>
                                        <p:tgtEl>
                                          <p:spTgt spid="58"/>
                                        </p:tgtEl>
                                      </p:cBhvr>
                                    </p:animEffect>
                                    <p:set>
                                      <p:cBhvr>
                                        <p:cTn id="151" dur="1" fill="hold">
                                          <p:stCondLst>
                                            <p:cond delay="199"/>
                                          </p:stCondLst>
                                        </p:cTn>
                                        <p:tgtEl>
                                          <p:spTgt spid="58"/>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60"/>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59"/>
                                        </p:tgtEl>
                                        <p:attrNameLst>
                                          <p:attrName>style.visibility</p:attrName>
                                        </p:attrNameLst>
                                      </p:cBhvr>
                                      <p:to>
                                        <p:strVal val="visible"/>
                                      </p:to>
                                    </p:set>
                                  </p:childTnLst>
                                </p:cTn>
                              </p:par>
                            </p:childTnLst>
                          </p:cTn>
                        </p:par>
                      </p:childTnLst>
                    </p:cTn>
                  </p:par>
                </p:childTnLst>
              </p:cTn>
              <p:nextCondLst>
                <p:cond evt="onClick" delay="0">
                  <p:tgtEl>
                    <p:spTgt spid="60"/>
                  </p:tgtEl>
                </p:cond>
              </p:nextCondLst>
            </p:seq>
          </p:childTnLst>
        </p:cTn>
      </p:par>
    </p:tnLst>
    <p:bldLst>
      <p:bldP spid="57" grpId="0"/>
      <p:bldP spid="51" grpId="0" animBg="1"/>
      <p:bldP spid="51" grpId="1" animBg="1"/>
      <p:bldP spid="54" grpId="0" animBg="1"/>
      <p:bldP spid="54" grpId="1" animBg="1"/>
      <p:bldP spid="137" grpId="0" animBg="1"/>
      <p:bldP spid="137" grpId="1" animBg="1"/>
      <p:bldP spid="137" grpId="2" animBg="1"/>
      <p:bldP spid="137" grpId="3"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2CDB1F-58F2-4B59-8258-C3F3D9768629}"/>
              </a:ext>
            </a:extLst>
          </p:cNvPr>
          <p:cNvSpPr/>
          <p:nvPr/>
        </p:nvSpPr>
        <p:spPr>
          <a:xfrm>
            <a:off x="1356385" y="1750237"/>
            <a:ext cx="9479230" cy="3738780"/>
          </a:xfrm>
          <a:prstGeom prst="rect">
            <a:avLst/>
          </a:prstGeom>
        </p:spPr>
        <p:txBody>
          <a:bodyPr wrap="square">
            <a:spAutoFit/>
          </a:bodyPr>
          <a:lstStyle/>
          <a:p>
            <a:pPr marL="171450" lvl="1">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允许关系数据表从父表继承数据，从而有效地支持派生表</a:t>
            </a:r>
            <a:endParaRPr lang="en-US" altLang="zh-CN" sz="2000" dirty="0">
              <a:effectLst>
                <a:outerShdw blurRad="38100" dist="38100" dir="2700000" algn="tl">
                  <a:srgbClr val="000000">
                    <a:alpha val="43137"/>
                  </a:srgbClr>
                </a:outerShdw>
              </a:effectLst>
            </a:endParaRPr>
          </a:p>
          <a:p>
            <a:pPr marL="171450" lvl="1">
              <a:lnSpc>
                <a:spcPct val="150000"/>
              </a:lnSpc>
              <a:spcAft>
                <a:spcPts val="0"/>
              </a:spcAft>
            </a:pPr>
            <a:endParaRPr lang="zh-CN" altLang="zh-CN" sz="2000" dirty="0">
              <a:effectLst>
                <a:outerShdw blurRad="38100" dist="38100" dir="2700000" algn="tl">
                  <a:srgbClr val="000000">
                    <a:alpha val="43137"/>
                  </a:srgbClr>
                </a:outerShdw>
              </a:effectLst>
            </a:endParaRPr>
          </a:p>
          <a:p>
            <a:pPr marL="171450" lvl="1">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需要拓展现有表并且不对原表做修改</a:t>
            </a:r>
            <a:endParaRPr lang="en-US" altLang="zh-CN" sz="2000" dirty="0">
              <a:effectLst>
                <a:outerShdw blurRad="38100" dist="38100" dir="2700000" algn="tl">
                  <a:srgbClr val="000000">
                    <a:alpha val="43137"/>
                  </a:srgbClr>
                </a:outerShdw>
              </a:effectLst>
            </a:endParaRPr>
          </a:p>
          <a:p>
            <a:pPr marL="171450" lvl="1">
              <a:lnSpc>
                <a:spcPct val="150000"/>
              </a:lnSpc>
              <a:spcAft>
                <a:spcPts val="0"/>
              </a:spcAft>
            </a:pPr>
            <a:endParaRPr lang="zh-CN" altLang="zh-CN" sz="2000" dirty="0">
              <a:effectLst>
                <a:outerShdw blurRad="38100" dist="38100" dir="2700000" algn="tl">
                  <a:srgbClr val="000000">
                    <a:alpha val="43137"/>
                  </a:srgbClr>
                </a:outerShdw>
              </a:effectLst>
            </a:endParaRPr>
          </a:p>
          <a:p>
            <a:pPr marL="171450" lvl="1">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示例：</a:t>
            </a:r>
            <a:r>
              <a:rPr lang="zh-CN" altLang="zh-CN" sz="2000" dirty="0">
                <a:effectLst>
                  <a:outerShdw blurRad="38100" dist="38100" dir="2700000" algn="tl">
                    <a:srgbClr val="000000">
                      <a:alpha val="43137"/>
                    </a:srgbClr>
                  </a:outerShdw>
                </a:effectLst>
              </a:rPr>
              <a:t>级联表模式是</a:t>
            </a:r>
            <a:r>
              <a:rPr lang="en-US" altLang="zh-CN" sz="2000" dirty="0">
                <a:effectLst>
                  <a:outerShdw blurRad="38100" dist="38100" dir="2700000" algn="tl">
                    <a:srgbClr val="000000">
                      <a:alpha val="43137"/>
                    </a:srgbClr>
                  </a:outerShdw>
                </a:effectLst>
              </a:rPr>
              <a:t>Gamma</a:t>
            </a:r>
            <a:r>
              <a:rPr lang="zh-CN" altLang="zh-CN" sz="2000" dirty="0">
                <a:effectLst>
                  <a:outerShdw blurRad="38100" dist="38100" dir="2700000" algn="tl">
                    <a:srgbClr val="000000">
                      <a:alpha val="43137"/>
                    </a:srgbClr>
                  </a:outerShdw>
                </a:effectLst>
              </a:rPr>
              <a:t>等人的装饰模式</a:t>
            </a:r>
            <a:r>
              <a:rPr lang="en-US" altLang="zh-CN" sz="2000" dirty="0">
                <a:effectLst>
                  <a:outerShdw blurRad="38100" dist="38100" dir="2700000" algn="tl">
                    <a:srgbClr val="000000">
                      <a:alpha val="43137"/>
                    </a:srgbClr>
                  </a:outerShdw>
                </a:effectLst>
              </a:rPr>
              <a:t>[13]</a:t>
            </a:r>
            <a:r>
              <a:rPr lang="zh-CN" altLang="zh-CN" sz="2000" dirty="0">
                <a:effectLst>
                  <a:outerShdw blurRad="38100" dist="38100" dir="2700000" algn="tl">
                    <a:srgbClr val="000000">
                      <a:alpha val="43137"/>
                    </a:srgbClr>
                  </a:outerShdw>
                </a:effectLst>
              </a:rPr>
              <a:t>的一个例子。在</a:t>
            </a:r>
            <a:r>
              <a:rPr lang="en-US" altLang="zh-CN" sz="2000" dirty="0" err="1">
                <a:effectLst>
                  <a:outerShdw blurRad="38100" dist="38100" dir="2700000" algn="tl">
                    <a:srgbClr val="000000">
                      <a:alpha val="43137"/>
                    </a:srgbClr>
                  </a:outerShdw>
                </a:effectLst>
              </a:rPr>
              <a:t>prefuse</a:t>
            </a:r>
            <a:r>
              <a:rPr lang="en-US" altLang="zh-CN" sz="2000" dirty="0">
                <a:effectLst>
                  <a:outerShdw blurRad="38100" dist="38100" dir="2700000" algn="tl">
                    <a:srgbClr val="000000">
                      <a:alpha val="43137"/>
                    </a:srgbClr>
                  </a:outerShdw>
                </a:effectLst>
              </a:rPr>
              <a:t> visualization</a:t>
            </a:r>
            <a:r>
              <a:rPr lang="zh-CN" altLang="zh-CN" sz="2000" dirty="0">
                <a:effectLst>
                  <a:outerShdw blurRad="38100" dist="38100" dir="2700000" algn="tl">
                    <a:srgbClr val="000000">
                      <a:alpha val="43137"/>
                    </a:srgbClr>
                  </a:outerShdw>
                </a:effectLst>
              </a:rPr>
              <a:t>工具包</a:t>
            </a:r>
            <a:r>
              <a:rPr lang="en-US" altLang="zh-CN" sz="2000" dirty="0">
                <a:effectLst>
                  <a:outerShdw blurRad="38100" dist="38100" dir="2700000" algn="tl">
                    <a:srgbClr val="000000">
                      <a:alpha val="43137"/>
                    </a:srgbClr>
                  </a:outerShdw>
                </a:effectLst>
              </a:rPr>
              <a:t>[14]</a:t>
            </a:r>
            <a:r>
              <a:rPr lang="zh-CN" altLang="zh-CN" sz="2000" dirty="0">
                <a:effectLst>
                  <a:outerShdw blurRad="38100" dist="38100" dir="2700000" algn="tl">
                    <a:srgbClr val="000000">
                      <a:alpha val="43137"/>
                    </a:srgbClr>
                  </a:outerShdw>
                </a:effectLst>
              </a:rPr>
              <a:t>中被广泛地用于实现视觉抽象，用可视化属性装饰数据集。</a:t>
            </a:r>
            <a:endParaRPr lang="en-US" altLang="zh-CN" sz="2000" dirty="0">
              <a:effectLst>
                <a:outerShdw blurRad="38100" dist="38100" dir="2700000" algn="tl">
                  <a:srgbClr val="000000">
                    <a:alpha val="43137"/>
                  </a:srgbClr>
                </a:outerShdw>
              </a:effectLst>
            </a:endParaRPr>
          </a:p>
          <a:p>
            <a:pPr marL="171450" lvl="1">
              <a:lnSpc>
                <a:spcPct val="150000"/>
              </a:lnSpc>
              <a:spcAft>
                <a:spcPts val="0"/>
              </a:spcAft>
            </a:pPr>
            <a:endParaRPr lang="zh-CN" altLang="zh-CN" sz="2000" dirty="0">
              <a:effectLst>
                <a:outerShdw blurRad="38100" dist="38100" dir="2700000" algn="tl">
                  <a:srgbClr val="000000">
                    <a:alpha val="43137"/>
                  </a:srgbClr>
                </a:outerShdw>
              </a:effectLst>
            </a:endParaRPr>
          </a:p>
          <a:p>
            <a:pPr marL="171450" lvl="1">
              <a:lnSpc>
                <a:spcPct val="150000"/>
              </a:lnSpc>
              <a:spcAft>
                <a:spcPts val="0"/>
              </a:spcAft>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与数据列模式结合实现拓展</a:t>
            </a:r>
          </a:p>
        </p:txBody>
      </p:sp>
      <p:pic>
        <p:nvPicPr>
          <p:cNvPr id="57" name="图片 56">
            <a:extLst>
              <a:ext uri="{FF2B5EF4-FFF2-40B4-BE49-F238E27FC236}">
                <a16:creationId xmlns:a16="http://schemas.microsoft.com/office/drawing/2014/main" id="{69E04680-E760-4F63-8275-105441E735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03699" y="1960196"/>
            <a:ext cx="8443369" cy="3269845"/>
          </a:xfrm>
          <a:prstGeom prst="rect">
            <a:avLst/>
          </a:prstGeom>
          <a:noFill/>
          <a:ln w="25400" cap="sq">
            <a:noFill/>
            <a:miter lim="800000"/>
          </a:ln>
          <a:effectLst/>
        </p:spPr>
      </p:pic>
      <p:sp>
        <p:nvSpPr>
          <p:cNvPr id="18" name="矩形 17">
            <a:extLst>
              <a:ext uri="{FF2B5EF4-FFF2-40B4-BE49-F238E27FC236}">
                <a16:creationId xmlns:a16="http://schemas.microsoft.com/office/drawing/2014/main" id="{E5BD38AC-B636-44DC-8504-BEC608536D5F}"/>
              </a:ext>
            </a:extLst>
          </p:cNvPr>
          <p:cNvSpPr/>
          <p:nvPr/>
        </p:nvSpPr>
        <p:spPr>
          <a:xfrm>
            <a:off x="201600" y="126000"/>
            <a:ext cx="11861800" cy="6565900"/>
          </a:xfrm>
          <a:prstGeom prst="rect">
            <a:avLst/>
          </a:prstGeom>
          <a:noFill/>
          <a:ln w="349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0045B708-8C2C-416E-9D8C-97C06235DA5E}"/>
              </a:ext>
            </a:extLst>
          </p:cNvPr>
          <p:cNvSpPr/>
          <p:nvPr/>
        </p:nvSpPr>
        <p:spPr>
          <a:xfrm>
            <a:off x="493095" y="6276816"/>
            <a:ext cx="227397" cy="22739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9AC5C77C-5D91-454E-AFD3-D9A587967E67}"/>
              </a:ext>
            </a:extLst>
          </p:cNvPr>
          <p:cNvSpPr/>
          <p:nvPr/>
        </p:nvSpPr>
        <p:spPr>
          <a:xfrm>
            <a:off x="898288" y="6276816"/>
            <a:ext cx="227397" cy="2273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03321926-1330-4701-8CF6-6B8E768AB1F0}"/>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053D11A7-9A48-4D21-B902-BAD076749793}"/>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39" name="空心弧 138">
              <a:extLst>
                <a:ext uri="{FF2B5EF4-FFF2-40B4-BE49-F238E27FC236}">
                  <a16:creationId xmlns:a16="http://schemas.microsoft.com/office/drawing/2014/main" id="{A581EE35-26E8-4775-9C3A-A4C7C79D3DA8}"/>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空心弧 139">
              <a:extLst>
                <a:ext uri="{FF2B5EF4-FFF2-40B4-BE49-F238E27FC236}">
                  <a16:creationId xmlns:a16="http://schemas.microsoft.com/office/drawing/2014/main" id="{1FB788A5-EB01-4863-8A3F-7CA1B1BA5E27}"/>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空心弧 140">
              <a:extLst>
                <a:ext uri="{FF2B5EF4-FFF2-40B4-BE49-F238E27FC236}">
                  <a16:creationId xmlns:a16="http://schemas.microsoft.com/office/drawing/2014/main" id="{E8EEEFCF-4A21-455C-9728-9D77B8E41A5F}"/>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空心弧 141">
              <a:extLst>
                <a:ext uri="{FF2B5EF4-FFF2-40B4-BE49-F238E27FC236}">
                  <a16:creationId xmlns:a16="http://schemas.microsoft.com/office/drawing/2014/main" id="{3F780317-D279-475F-AE05-732EF2EF65A5}"/>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空心弧 142">
              <a:extLst>
                <a:ext uri="{FF2B5EF4-FFF2-40B4-BE49-F238E27FC236}">
                  <a16:creationId xmlns:a16="http://schemas.microsoft.com/office/drawing/2014/main" id="{13EB30C7-B4BE-48EE-8B9B-223EAAFDEE73}"/>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空心弧 143">
              <a:extLst>
                <a:ext uri="{FF2B5EF4-FFF2-40B4-BE49-F238E27FC236}">
                  <a16:creationId xmlns:a16="http://schemas.microsoft.com/office/drawing/2014/main" id="{C359C197-1D8A-4033-91CA-CEF226B2B218}"/>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空心弧 144">
              <a:extLst>
                <a:ext uri="{FF2B5EF4-FFF2-40B4-BE49-F238E27FC236}">
                  <a16:creationId xmlns:a16="http://schemas.microsoft.com/office/drawing/2014/main" id="{1DF3853B-8C1F-4082-9539-349BF7CC211F}"/>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空心弧 145">
              <a:extLst>
                <a:ext uri="{FF2B5EF4-FFF2-40B4-BE49-F238E27FC236}">
                  <a16:creationId xmlns:a16="http://schemas.microsoft.com/office/drawing/2014/main" id="{51C93A37-C654-4144-80EF-4C85B6208F78}"/>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7" name="空心弧 146">
              <a:extLst>
                <a:ext uri="{FF2B5EF4-FFF2-40B4-BE49-F238E27FC236}">
                  <a16:creationId xmlns:a16="http://schemas.microsoft.com/office/drawing/2014/main" id="{BB437AE9-A3D3-4A68-867B-0CDA2107FD73}"/>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空心弧 147">
              <a:extLst>
                <a:ext uri="{FF2B5EF4-FFF2-40B4-BE49-F238E27FC236}">
                  <a16:creationId xmlns:a16="http://schemas.microsoft.com/office/drawing/2014/main" id="{05C07C94-ABCD-431B-ABA9-B514C44FF98A}"/>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空心弧 148">
              <a:extLst>
                <a:ext uri="{FF2B5EF4-FFF2-40B4-BE49-F238E27FC236}">
                  <a16:creationId xmlns:a16="http://schemas.microsoft.com/office/drawing/2014/main" id="{6F34EF46-17E6-40D9-B22A-C88986AFE09A}"/>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空心弧 149">
              <a:extLst>
                <a:ext uri="{FF2B5EF4-FFF2-40B4-BE49-F238E27FC236}">
                  <a16:creationId xmlns:a16="http://schemas.microsoft.com/office/drawing/2014/main" id="{3A65F2CD-9FA7-4AC0-8096-5B72F4E6C43F}"/>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1" name="组合 150">
            <a:extLst>
              <a:ext uri="{FF2B5EF4-FFF2-40B4-BE49-F238E27FC236}">
                <a16:creationId xmlns:a16="http://schemas.microsoft.com/office/drawing/2014/main" id="{41ADED92-6B29-4384-A4CA-5F8072636D78}"/>
              </a:ext>
            </a:extLst>
          </p:cNvPr>
          <p:cNvGrpSpPr/>
          <p:nvPr/>
        </p:nvGrpSpPr>
        <p:grpSpPr>
          <a:xfrm>
            <a:off x="10591138" y="991157"/>
            <a:ext cx="638730" cy="638730"/>
            <a:chOff x="7520491" y="2335546"/>
            <a:chExt cx="907364" cy="907364"/>
          </a:xfrm>
        </p:grpSpPr>
        <p:pic>
          <p:nvPicPr>
            <p:cNvPr id="152" name="图片 151">
              <a:hlinkClick r:id="rId3" action="ppaction://hlinksldjump"/>
              <a:extLst>
                <a:ext uri="{FF2B5EF4-FFF2-40B4-BE49-F238E27FC236}">
                  <a16:creationId xmlns:a16="http://schemas.microsoft.com/office/drawing/2014/main" id="{D2C9C69C-9C1F-4819-B1AE-B8CA92908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153" name="直接箭头连接符 152">
              <a:extLst>
                <a:ext uri="{FF2B5EF4-FFF2-40B4-BE49-F238E27FC236}">
                  <a16:creationId xmlns:a16="http://schemas.microsoft.com/office/drawing/2014/main" id="{5516C75B-CF77-4405-9E69-D671AD2A1FD1}"/>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54" name="图片 153">
            <a:extLst>
              <a:ext uri="{FF2B5EF4-FFF2-40B4-BE49-F238E27FC236}">
                <a16:creationId xmlns:a16="http://schemas.microsoft.com/office/drawing/2014/main" id="{C48DFC3D-0B05-4B7E-822B-8651E1D3849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155" name="组合 154">
            <a:extLst>
              <a:ext uri="{FF2B5EF4-FFF2-40B4-BE49-F238E27FC236}">
                <a16:creationId xmlns:a16="http://schemas.microsoft.com/office/drawing/2014/main" id="{AFD8DEBA-7172-4E19-9F61-59CA27B7C0D5}"/>
              </a:ext>
            </a:extLst>
          </p:cNvPr>
          <p:cNvGrpSpPr/>
          <p:nvPr/>
        </p:nvGrpSpPr>
        <p:grpSpPr>
          <a:xfrm>
            <a:off x="9799009" y="209783"/>
            <a:ext cx="2267566" cy="2202061"/>
            <a:chOff x="5390940" y="2894170"/>
            <a:chExt cx="2267566" cy="2202061"/>
          </a:xfrm>
        </p:grpSpPr>
        <p:sp>
          <p:nvSpPr>
            <p:cNvPr id="156" name="空心弧 155">
              <a:extLst>
                <a:ext uri="{FF2B5EF4-FFF2-40B4-BE49-F238E27FC236}">
                  <a16:creationId xmlns:a16="http://schemas.microsoft.com/office/drawing/2014/main" id="{2AFBD34B-EC94-421E-B73A-7727B0103B22}"/>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a:extLst>
                <a:ext uri="{FF2B5EF4-FFF2-40B4-BE49-F238E27FC236}">
                  <a16:creationId xmlns:a16="http://schemas.microsoft.com/office/drawing/2014/main" id="{16B92E66-A5B2-4A38-B77A-4A4C827EE7D5}"/>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空心弧 157">
              <a:extLst>
                <a:ext uri="{FF2B5EF4-FFF2-40B4-BE49-F238E27FC236}">
                  <a16:creationId xmlns:a16="http://schemas.microsoft.com/office/drawing/2014/main" id="{5EDE4A3D-5CF5-423A-AC45-427EC20CDA95}"/>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空心弧 158">
              <a:extLst>
                <a:ext uri="{FF2B5EF4-FFF2-40B4-BE49-F238E27FC236}">
                  <a16:creationId xmlns:a16="http://schemas.microsoft.com/office/drawing/2014/main" id="{6C897D11-EFF1-4A9F-9650-1BE77D609EBC}"/>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空心弧 159">
              <a:extLst>
                <a:ext uri="{FF2B5EF4-FFF2-40B4-BE49-F238E27FC236}">
                  <a16:creationId xmlns:a16="http://schemas.microsoft.com/office/drawing/2014/main" id="{0B372C0F-C86F-4913-8AB3-49919E3C616D}"/>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1C0E39A2-D9F2-4A9D-A6A6-568736E22E83}"/>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914EE8AB-C712-432D-B796-DEEE010A8B73}"/>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a:extLst>
                <a:ext uri="{FF2B5EF4-FFF2-40B4-BE49-F238E27FC236}">
                  <a16:creationId xmlns:a16="http://schemas.microsoft.com/office/drawing/2014/main" id="{7B20FDF9-0E81-473B-9FC6-208F6909CF7F}"/>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4" name="空心弧 163">
              <a:extLst>
                <a:ext uri="{FF2B5EF4-FFF2-40B4-BE49-F238E27FC236}">
                  <a16:creationId xmlns:a16="http://schemas.microsoft.com/office/drawing/2014/main" id="{25246023-B114-4CC7-9F84-D6298F5E3B34}"/>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8C42AC82-6438-49BB-95DF-5A283312E031}"/>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a:extLst>
                <a:ext uri="{FF2B5EF4-FFF2-40B4-BE49-F238E27FC236}">
                  <a16:creationId xmlns:a16="http://schemas.microsoft.com/office/drawing/2014/main" id="{D29D3B8A-1CD2-4122-80F2-53A2228645DA}"/>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a:extLst>
                <a:ext uri="{FF2B5EF4-FFF2-40B4-BE49-F238E27FC236}">
                  <a16:creationId xmlns:a16="http://schemas.microsoft.com/office/drawing/2014/main" id="{C8ED85E5-0AC3-4BFA-A35A-1775BB9A4E4C}"/>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文本框 167">
              <a:extLst>
                <a:ext uri="{FF2B5EF4-FFF2-40B4-BE49-F238E27FC236}">
                  <a16:creationId xmlns:a16="http://schemas.microsoft.com/office/drawing/2014/main" id="{B8514078-F078-487E-8965-9531CABEF969}"/>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169" name="文本框 168">
              <a:extLst>
                <a:ext uri="{FF2B5EF4-FFF2-40B4-BE49-F238E27FC236}">
                  <a16:creationId xmlns:a16="http://schemas.microsoft.com/office/drawing/2014/main" id="{A01AE11A-1F35-495F-AD84-99AFCB0BE362}"/>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170" name="文本框 169">
              <a:extLst>
                <a:ext uri="{FF2B5EF4-FFF2-40B4-BE49-F238E27FC236}">
                  <a16:creationId xmlns:a16="http://schemas.microsoft.com/office/drawing/2014/main" id="{D1500A35-6E8C-4309-B2A5-93935BCE8711}"/>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171" name="文本框 170">
              <a:extLst>
                <a:ext uri="{FF2B5EF4-FFF2-40B4-BE49-F238E27FC236}">
                  <a16:creationId xmlns:a16="http://schemas.microsoft.com/office/drawing/2014/main" id="{DD62A9DF-DC4E-45A7-ACCB-32C36F8EDFDA}"/>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172" name="任意多边形: 形状 171">
            <a:hlinkClick r:id="rId6" action="ppaction://hlinksldjump"/>
            <a:extLst>
              <a:ext uri="{FF2B5EF4-FFF2-40B4-BE49-F238E27FC236}">
                <a16:creationId xmlns:a16="http://schemas.microsoft.com/office/drawing/2014/main" id="{976477DA-88CD-414C-8384-CBE982FA4794}"/>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hlinkClick r:id="rId7" action="ppaction://hlinksldjump"/>
            <a:extLst>
              <a:ext uri="{FF2B5EF4-FFF2-40B4-BE49-F238E27FC236}">
                <a16:creationId xmlns:a16="http://schemas.microsoft.com/office/drawing/2014/main" id="{874577E2-AC94-49A4-9EF1-F0EBF06332B8}"/>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hlinkClick r:id="rId8" action="ppaction://hlinksldjump"/>
            <a:extLst>
              <a:ext uri="{FF2B5EF4-FFF2-40B4-BE49-F238E27FC236}">
                <a16:creationId xmlns:a16="http://schemas.microsoft.com/office/drawing/2014/main" id="{96724851-7A46-44B4-A7EA-E3ECF1B772E3}"/>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hlinkClick r:id="rId9" action="ppaction://hlinksldjump"/>
            <a:extLst>
              <a:ext uri="{FF2B5EF4-FFF2-40B4-BE49-F238E27FC236}">
                <a16:creationId xmlns:a16="http://schemas.microsoft.com/office/drawing/2014/main" id="{FC80D192-2907-4684-922B-9021D5EEDF32}"/>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hlinkClick r:id="rId10" action="ppaction://hlinksldjump"/>
            <a:extLst>
              <a:ext uri="{FF2B5EF4-FFF2-40B4-BE49-F238E27FC236}">
                <a16:creationId xmlns:a16="http://schemas.microsoft.com/office/drawing/2014/main" id="{13D2DA8D-9BD7-44CD-BCA4-00EF379F129F}"/>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hlinkClick r:id="rId11" action="ppaction://hlinksldjump"/>
            <a:extLst>
              <a:ext uri="{FF2B5EF4-FFF2-40B4-BE49-F238E27FC236}">
                <a16:creationId xmlns:a16="http://schemas.microsoft.com/office/drawing/2014/main" id="{E531753B-D1BD-4AE4-AE88-260A1799BE83}"/>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hlinkClick r:id="rId12" action="ppaction://hlinksldjump"/>
            <a:extLst>
              <a:ext uri="{FF2B5EF4-FFF2-40B4-BE49-F238E27FC236}">
                <a16:creationId xmlns:a16="http://schemas.microsoft.com/office/drawing/2014/main" id="{DAE96447-D632-40D8-9EAA-D22F1AF5FEB2}"/>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hlinkClick r:id="rId13" action="ppaction://hlinksldjump"/>
            <a:extLst>
              <a:ext uri="{FF2B5EF4-FFF2-40B4-BE49-F238E27FC236}">
                <a16:creationId xmlns:a16="http://schemas.microsoft.com/office/drawing/2014/main" id="{6718F2D2-3910-43B7-BB1E-0F08749B5492}"/>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hlinkClick r:id="rId14" action="ppaction://hlinksldjump"/>
            <a:extLst>
              <a:ext uri="{FF2B5EF4-FFF2-40B4-BE49-F238E27FC236}">
                <a16:creationId xmlns:a16="http://schemas.microsoft.com/office/drawing/2014/main" id="{9B8AB8A6-8503-4518-BC09-9FB1C5EE9E96}"/>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hlinkClick r:id="rId15" action="ppaction://hlinksldjump"/>
            <a:extLst>
              <a:ext uri="{FF2B5EF4-FFF2-40B4-BE49-F238E27FC236}">
                <a16:creationId xmlns:a16="http://schemas.microsoft.com/office/drawing/2014/main" id="{50228FE5-407F-40CE-8D55-5BF14050901B}"/>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hlinkClick r:id="rId3" action="ppaction://hlinksldjump"/>
            <a:extLst>
              <a:ext uri="{FF2B5EF4-FFF2-40B4-BE49-F238E27FC236}">
                <a16:creationId xmlns:a16="http://schemas.microsoft.com/office/drawing/2014/main" id="{66416948-2D58-4333-B0F6-9F351EE5D1DA}"/>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hlinkClick r:id="rId16" action="ppaction://hlinksldjump"/>
            <a:extLst>
              <a:ext uri="{FF2B5EF4-FFF2-40B4-BE49-F238E27FC236}">
                <a16:creationId xmlns:a16="http://schemas.microsoft.com/office/drawing/2014/main" id="{12FF24E5-A9A2-40B1-A5A2-54F0764A29B6}"/>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CD78EE1A-DBD1-41FC-9EC5-911515917766}"/>
              </a:ext>
            </a:extLst>
          </p:cNvPr>
          <p:cNvSpPr txBox="1"/>
          <p:nvPr/>
        </p:nvSpPr>
        <p:spPr>
          <a:xfrm>
            <a:off x="561695" y="443180"/>
            <a:ext cx="5363689"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3. Cascaded Table</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：级联表</a:t>
            </a:r>
          </a:p>
        </p:txBody>
      </p:sp>
      <p:pic>
        <p:nvPicPr>
          <p:cNvPr id="58" name="图片 57">
            <a:extLst>
              <a:ext uri="{FF2B5EF4-FFF2-40B4-BE49-F238E27FC236}">
                <a16:creationId xmlns:a16="http://schemas.microsoft.com/office/drawing/2014/main" id="{8195E29B-9162-408B-BC94-5D23CE190F7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91976" y="564191"/>
            <a:ext cx="342005" cy="407933"/>
          </a:xfrm>
          <a:prstGeom prst="rect">
            <a:avLst/>
          </a:prstGeom>
        </p:spPr>
      </p:pic>
      <p:pic>
        <p:nvPicPr>
          <p:cNvPr id="59" name="图片 58">
            <a:extLst>
              <a:ext uri="{FF2B5EF4-FFF2-40B4-BE49-F238E27FC236}">
                <a16:creationId xmlns:a16="http://schemas.microsoft.com/office/drawing/2014/main" id="{FC062600-A462-4874-B7DA-47F0F7700CF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93745" y="563356"/>
            <a:ext cx="341055" cy="406800"/>
          </a:xfrm>
          <a:prstGeom prst="rect">
            <a:avLst/>
          </a:prstGeom>
        </p:spPr>
      </p:pic>
    </p:spTree>
    <p:extLst>
      <p:ext uri="{BB962C8B-B14F-4D97-AF65-F5344CB8AC3E}">
        <p14:creationId xmlns:p14="http://schemas.microsoft.com/office/powerpoint/2010/main" val="407000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0"/>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4"/>
                                        </p:tgtEl>
                                      </p:cBhvr>
                                      <p:by x="75000" y="75000"/>
                                    </p:animScale>
                                  </p:childTnLst>
                                </p:cTn>
                              </p:par>
                              <p:par>
                                <p:cTn id="9"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0" dur="1000" fill="hold"/>
                                        <p:tgtEl>
                                          <p:spTgt spid="50"/>
                                        </p:tgtEl>
                                        <p:attrNameLst>
                                          <p:attrName>ppt_x</p:attrName>
                                          <p:attrName>ppt_y</p:attrName>
                                        </p:attrNameLst>
                                      </p:cBhvr>
                                    </p:animMotion>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54"/>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300"/>
                                        <p:tgtEl>
                                          <p:spTgt spid="3"/>
                                        </p:tgtEl>
                                      </p:cBhvr>
                                    </p:animEffect>
                                    <p:anim calcmode="lin" valueType="num">
                                      <p:cBhvr>
                                        <p:cTn id="20" dur="300" fill="hold"/>
                                        <p:tgtEl>
                                          <p:spTgt spid="3"/>
                                        </p:tgtEl>
                                        <p:attrNameLst>
                                          <p:attrName>ppt_x</p:attrName>
                                        </p:attrNameLst>
                                      </p:cBhvr>
                                      <p:tavLst>
                                        <p:tav tm="0">
                                          <p:val>
                                            <p:strVal val="#ppt_x"/>
                                          </p:val>
                                        </p:tav>
                                        <p:tav tm="100000">
                                          <p:val>
                                            <p:strVal val="#ppt_x"/>
                                          </p:val>
                                        </p:tav>
                                      </p:tavLst>
                                    </p:anim>
                                    <p:anim calcmode="lin" valueType="num">
                                      <p:cBhvr>
                                        <p:cTn id="21"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4"/>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 calcmode="lin" valueType="num">
                                      <p:cBhvr>
                                        <p:cTn id="27" dur="200" fill="hold"/>
                                        <p:tgtEl>
                                          <p:spTgt spid="151"/>
                                        </p:tgtEl>
                                        <p:attrNameLst>
                                          <p:attrName>ppt_w</p:attrName>
                                        </p:attrNameLst>
                                      </p:cBhvr>
                                      <p:tavLst>
                                        <p:tav tm="0">
                                          <p:val>
                                            <p:fltVal val="0"/>
                                          </p:val>
                                        </p:tav>
                                        <p:tav tm="100000">
                                          <p:val>
                                            <p:strVal val="#ppt_w"/>
                                          </p:val>
                                        </p:tav>
                                      </p:tavLst>
                                    </p:anim>
                                    <p:anim calcmode="lin" valueType="num">
                                      <p:cBhvr>
                                        <p:cTn id="28" dur="200" fill="hold"/>
                                        <p:tgtEl>
                                          <p:spTgt spid="151"/>
                                        </p:tgtEl>
                                        <p:attrNameLst>
                                          <p:attrName>ppt_h</p:attrName>
                                        </p:attrNameLst>
                                      </p:cBhvr>
                                      <p:tavLst>
                                        <p:tav tm="0">
                                          <p:val>
                                            <p:fltVal val="0"/>
                                          </p:val>
                                        </p:tav>
                                        <p:tav tm="100000">
                                          <p:val>
                                            <p:strVal val="#ppt_h"/>
                                          </p:val>
                                        </p:tav>
                                      </p:tavLst>
                                    </p:anim>
                                    <p:animEffect transition="in" filter="fade">
                                      <p:cBhvr>
                                        <p:cTn id="29" dur="200"/>
                                        <p:tgtEl>
                                          <p:spTgt spid="151"/>
                                        </p:tgtEl>
                                      </p:cBhvr>
                                    </p:animEffect>
                                  </p:childTnLst>
                                </p:cTn>
                              </p:par>
                              <p:par>
                                <p:cTn id="30" presetID="53" presetClass="entr" presetSubtype="16"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200" fill="hold"/>
                                        <p:tgtEl>
                                          <p:spTgt spid="138"/>
                                        </p:tgtEl>
                                        <p:attrNameLst>
                                          <p:attrName>ppt_w</p:attrName>
                                        </p:attrNameLst>
                                      </p:cBhvr>
                                      <p:tavLst>
                                        <p:tav tm="0">
                                          <p:val>
                                            <p:fltVal val="0"/>
                                          </p:val>
                                        </p:tav>
                                        <p:tav tm="100000">
                                          <p:val>
                                            <p:strVal val="#ppt_w"/>
                                          </p:val>
                                        </p:tav>
                                      </p:tavLst>
                                    </p:anim>
                                    <p:anim calcmode="lin" valueType="num">
                                      <p:cBhvr>
                                        <p:cTn id="33" dur="200" fill="hold"/>
                                        <p:tgtEl>
                                          <p:spTgt spid="138"/>
                                        </p:tgtEl>
                                        <p:attrNameLst>
                                          <p:attrName>ppt_h</p:attrName>
                                        </p:attrNameLst>
                                      </p:cBhvr>
                                      <p:tavLst>
                                        <p:tav tm="0">
                                          <p:val>
                                            <p:fltVal val="0"/>
                                          </p:val>
                                        </p:tav>
                                        <p:tav tm="100000">
                                          <p:val>
                                            <p:strVal val="#ppt_h"/>
                                          </p:val>
                                        </p:tav>
                                      </p:tavLst>
                                    </p:anim>
                                    <p:animEffect transition="in" filter="fade">
                                      <p:cBhvr>
                                        <p:cTn id="34" dur="200"/>
                                        <p:tgtEl>
                                          <p:spTgt spid="138"/>
                                        </p:tgtEl>
                                      </p:cBhvr>
                                    </p:animEffect>
                                  </p:childTnLst>
                                </p:cTn>
                              </p:par>
                              <p:par>
                                <p:cTn id="35" presetID="8" presetClass="emph" presetSubtype="0" fill="hold" nodeType="withEffect">
                                  <p:stCondLst>
                                    <p:cond delay="0"/>
                                  </p:stCondLst>
                                  <p:childTnLst>
                                    <p:animRot by="10800000">
                                      <p:cBhvr>
                                        <p:cTn id="36" dur="200" fill="hold"/>
                                        <p:tgtEl>
                                          <p:spTgt spid="138"/>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p:cTn id="39" dur="200" fill="hold"/>
                                        <p:tgtEl>
                                          <p:spTgt spid="137"/>
                                        </p:tgtEl>
                                        <p:attrNameLst>
                                          <p:attrName>ppt_w</p:attrName>
                                        </p:attrNameLst>
                                      </p:cBhvr>
                                      <p:tavLst>
                                        <p:tav tm="0">
                                          <p:val>
                                            <p:fltVal val="0"/>
                                          </p:val>
                                        </p:tav>
                                        <p:tav tm="100000">
                                          <p:val>
                                            <p:strVal val="#ppt_w"/>
                                          </p:val>
                                        </p:tav>
                                      </p:tavLst>
                                    </p:anim>
                                    <p:anim calcmode="lin" valueType="num">
                                      <p:cBhvr>
                                        <p:cTn id="40" dur="200" fill="hold"/>
                                        <p:tgtEl>
                                          <p:spTgt spid="137"/>
                                        </p:tgtEl>
                                        <p:attrNameLst>
                                          <p:attrName>ppt_h</p:attrName>
                                        </p:attrNameLst>
                                      </p:cBhvr>
                                      <p:tavLst>
                                        <p:tav tm="0">
                                          <p:val>
                                            <p:fltVal val="0"/>
                                          </p:val>
                                        </p:tav>
                                        <p:tav tm="100000">
                                          <p:val>
                                            <p:strVal val="#ppt_h"/>
                                          </p:val>
                                        </p:tav>
                                      </p:tavLst>
                                    </p:anim>
                                    <p:animEffect transition="in" filter="fade">
                                      <p:cBhvr>
                                        <p:cTn id="41" dur="200"/>
                                        <p:tgtEl>
                                          <p:spTgt spid="137"/>
                                        </p:tgtEl>
                                      </p:cBhvr>
                                    </p:animEffect>
                                  </p:childTnLst>
                                </p:cTn>
                              </p:par>
                              <p:par>
                                <p:cTn id="42" presetID="8" presetClass="emph" presetSubtype="0" fill="hold" grpId="1" nodeType="withEffect">
                                  <p:stCondLst>
                                    <p:cond delay="0"/>
                                  </p:stCondLst>
                                  <p:childTnLst>
                                    <p:animRot by="10800000">
                                      <p:cBhvr>
                                        <p:cTn id="43" dur="200" fill="hold"/>
                                        <p:tgtEl>
                                          <p:spTgt spid="137"/>
                                        </p:tgtEl>
                                        <p:attrNameLst>
                                          <p:attrName>r</p:attrName>
                                        </p:attrNameLst>
                                      </p:cBhvr>
                                    </p:animRot>
                                  </p:childTnLst>
                                </p:cTn>
                              </p:par>
                              <p:par>
                                <p:cTn id="44" presetID="53" presetClass="exit" presetSubtype="32" fill="hold" nodeType="withEffect">
                                  <p:stCondLst>
                                    <p:cond delay="0"/>
                                  </p:stCondLst>
                                  <p:childTnLst>
                                    <p:anim calcmode="lin" valueType="num">
                                      <p:cBhvr>
                                        <p:cTn id="45" dur="200"/>
                                        <p:tgtEl>
                                          <p:spTgt spid="154"/>
                                        </p:tgtEl>
                                        <p:attrNameLst>
                                          <p:attrName>ppt_w</p:attrName>
                                        </p:attrNameLst>
                                      </p:cBhvr>
                                      <p:tavLst>
                                        <p:tav tm="0">
                                          <p:val>
                                            <p:strVal val="ppt_w"/>
                                          </p:val>
                                        </p:tav>
                                        <p:tav tm="100000">
                                          <p:val>
                                            <p:fltVal val="0"/>
                                          </p:val>
                                        </p:tav>
                                      </p:tavLst>
                                    </p:anim>
                                    <p:anim calcmode="lin" valueType="num">
                                      <p:cBhvr>
                                        <p:cTn id="46" dur="200"/>
                                        <p:tgtEl>
                                          <p:spTgt spid="154"/>
                                        </p:tgtEl>
                                        <p:attrNameLst>
                                          <p:attrName>ppt_h</p:attrName>
                                        </p:attrNameLst>
                                      </p:cBhvr>
                                      <p:tavLst>
                                        <p:tav tm="0">
                                          <p:val>
                                            <p:strVal val="ppt_h"/>
                                          </p:val>
                                        </p:tav>
                                        <p:tav tm="100000">
                                          <p:val>
                                            <p:fltVal val="0"/>
                                          </p:val>
                                        </p:tav>
                                      </p:tavLst>
                                    </p:anim>
                                    <p:animEffect transition="out" filter="fade">
                                      <p:cBhvr>
                                        <p:cTn id="47" dur="200"/>
                                        <p:tgtEl>
                                          <p:spTgt spid="154"/>
                                        </p:tgtEl>
                                      </p:cBhvr>
                                    </p:animEffect>
                                    <p:set>
                                      <p:cBhvr>
                                        <p:cTn id="48" dur="1" fill="hold">
                                          <p:stCondLst>
                                            <p:cond delay="199"/>
                                          </p:stCondLst>
                                        </p:cTn>
                                        <p:tgtEl>
                                          <p:spTgt spid="154"/>
                                        </p:tgtEl>
                                        <p:attrNameLst>
                                          <p:attrName>style.visibility</p:attrName>
                                        </p:attrNameLst>
                                      </p:cBhvr>
                                      <p:to>
                                        <p:strVal val="hidden"/>
                                      </p:to>
                                    </p:set>
                                  </p:childTnLst>
                                </p:cTn>
                              </p:par>
                            </p:childTnLst>
                          </p:cTn>
                        </p:par>
                        <p:par>
                          <p:cTn id="49" fill="hold">
                            <p:stCondLst>
                              <p:cond delay="200"/>
                            </p:stCondLst>
                            <p:childTnLst>
                              <p:par>
                                <p:cTn id="50" presetID="1" presetClass="exit" presetSubtype="0" fill="hold" nodeType="afterEffect">
                                  <p:stCondLst>
                                    <p:cond delay="0"/>
                                  </p:stCondLst>
                                  <p:childTnLst>
                                    <p:set>
                                      <p:cBhvr>
                                        <p:cTn id="51" dur="1" fill="hold">
                                          <p:stCondLst>
                                            <p:cond delay="0"/>
                                          </p:stCondLst>
                                        </p:cTn>
                                        <p:tgtEl>
                                          <p:spTgt spid="138"/>
                                        </p:tgtEl>
                                        <p:attrNameLst>
                                          <p:attrName>style.visibility</p:attrName>
                                        </p:attrNameLst>
                                      </p:cBhvr>
                                      <p:to>
                                        <p:strVal val="hidden"/>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3"/>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79" restart="whenNotActive" fill="hold" evtFilter="cancelBubble" nodeType="interactiveSeq">
                <p:stCondLst>
                  <p:cond evt="onClick" delay="0">
                    <p:tgtEl>
                      <p:spTgt spid="151"/>
                    </p:tgtEl>
                  </p:cond>
                </p:stCondLst>
                <p:endSync evt="end" delay="0">
                  <p:rtn val="all"/>
                </p:endSync>
                <p:childTnLst>
                  <p:par>
                    <p:cTn id="80" fill="hold">
                      <p:stCondLst>
                        <p:cond delay="0"/>
                      </p:stCondLst>
                      <p:childTnLst>
                        <p:par>
                          <p:cTn id="81" fill="hold">
                            <p:stCondLst>
                              <p:cond delay="0"/>
                            </p:stCondLst>
                            <p:childTnLst>
                              <p:par>
                                <p:cTn id="82" presetID="53" presetClass="exit" presetSubtype="32" fill="hold" nodeType="withEffect">
                                  <p:stCondLst>
                                    <p:cond delay="0"/>
                                  </p:stCondLst>
                                  <p:childTnLst>
                                    <p:anim calcmode="lin" valueType="num">
                                      <p:cBhvr>
                                        <p:cTn id="83" dur="200"/>
                                        <p:tgtEl>
                                          <p:spTgt spid="138"/>
                                        </p:tgtEl>
                                        <p:attrNameLst>
                                          <p:attrName>ppt_w</p:attrName>
                                        </p:attrNameLst>
                                      </p:cBhvr>
                                      <p:tavLst>
                                        <p:tav tm="0">
                                          <p:val>
                                            <p:strVal val="ppt_w"/>
                                          </p:val>
                                        </p:tav>
                                        <p:tav tm="100000">
                                          <p:val>
                                            <p:fltVal val="0"/>
                                          </p:val>
                                        </p:tav>
                                      </p:tavLst>
                                    </p:anim>
                                    <p:anim calcmode="lin" valueType="num">
                                      <p:cBhvr>
                                        <p:cTn id="84" dur="200"/>
                                        <p:tgtEl>
                                          <p:spTgt spid="138"/>
                                        </p:tgtEl>
                                        <p:attrNameLst>
                                          <p:attrName>ppt_h</p:attrName>
                                        </p:attrNameLst>
                                      </p:cBhvr>
                                      <p:tavLst>
                                        <p:tav tm="0">
                                          <p:val>
                                            <p:strVal val="ppt_h"/>
                                          </p:val>
                                        </p:tav>
                                        <p:tav tm="100000">
                                          <p:val>
                                            <p:fltVal val="0"/>
                                          </p:val>
                                        </p:tav>
                                      </p:tavLst>
                                    </p:anim>
                                    <p:animEffect transition="out" filter="fade">
                                      <p:cBhvr>
                                        <p:cTn id="85" dur="200"/>
                                        <p:tgtEl>
                                          <p:spTgt spid="138"/>
                                        </p:tgtEl>
                                      </p:cBhvr>
                                    </p:animEffect>
                                    <p:set>
                                      <p:cBhvr>
                                        <p:cTn id="86" dur="1" fill="hold">
                                          <p:stCondLst>
                                            <p:cond delay="199"/>
                                          </p:stCondLst>
                                        </p:cTn>
                                        <p:tgtEl>
                                          <p:spTgt spid="138"/>
                                        </p:tgtEl>
                                        <p:attrNameLst>
                                          <p:attrName>style.visibility</p:attrName>
                                        </p:attrNameLst>
                                      </p:cBhvr>
                                      <p:to>
                                        <p:strVal val="hidden"/>
                                      </p:to>
                                    </p:set>
                                  </p:childTnLst>
                                </p:cTn>
                              </p:par>
                              <p:par>
                                <p:cTn id="87" presetID="8" presetClass="emph" presetSubtype="0" fill="hold" nodeType="withEffect">
                                  <p:stCondLst>
                                    <p:cond delay="0"/>
                                  </p:stCondLst>
                                  <p:childTnLst>
                                    <p:animRot by="10800000">
                                      <p:cBhvr>
                                        <p:cTn id="88" dur="200" fill="hold"/>
                                        <p:tgtEl>
                                          <p:spTgt spid="138"/>
                                        </p:tgtEl>
                                        <p:attrNameLst>
                                          <p:attrName>r</p:attrName>
                                        </p:attrNameLst>
                                      </p:cBhvr>
                                    </p:animRot>
                                  </p:childTnLst>
                                </p:cTn>
                              </p:par>
                              <p:par>
                                <p:cTn id="89" presetID="53" presetClass="exit" presetSubtype="32" fill="hold" grpId="2" nodeType="withEffect">
                                  <p:stCondLst>
                                    <p:cond delay="0"/>
                                  </p:stCondLst>
                                  <p:childTnLst>
                                    <p:anim calcmode="lin" valueType="num">
                                      <p:cBhvr>
                                        <p:cTn id="90" dur="200"/>
                                        <p:tgtEl>
                                          <p:spTgt spid="137"/>
                                        </p:tgtEl>
                                        <p:attrNameLst>
                                          <p:attrName>ppt_w</p:attrName>
                                        </p:attrNameLst>
                                      </p:cBhvr>
                                      <p:tavLst>
                                        <p:tav tm="0">
                                          <p:val>
                                            <p:strVal val="ppt_w"/>
                                          </p:val>
                                        </p:tav>
                                        <p:tav tm="100000">
                                          <p:val>
                                            <p:fltVal val="0"/>
                                          </p:val>
                                        </p:tav>
                                      </p:tavLst>
                                    </p:anim>
                                    <p:anim calcmode="lin" valueType="num">
                                      <p:cBhvr>
                                        <p:cTn id="91" dur="200"/>
                                        <p:tgtEl>
                                          <p:spTgt spid="137"/>
                                        </p:tgtEl>
                                        <p:attrNameLst>
                                          <p:attrName>ppt_h</p:attrName>
                                        </p:attrNameLst>
                                      </p:cBhvr>
                                      <p:tavLst>
                                        <p:tav tm="0">
                                          <p:val>
                                            <p:strVal val="ppt_h"/>
                                          </p:val>
                                        </p:tav>
                                        <p:tav tm="100000">
                                          <p:val>
                                            <p:fltVal val="0"/>
                                          </p:val>
                                        </p:tav>
                                      </p:tavLst>
                                    </p:anim>
                                    <p:animEffect transition="out" filter="fade">
                                      <p:cBhvr>
                                        <p:cTn id="92" dur="200"/>
                                        <p:tgtEl>
                                          <p:spTgt spid="137"/>
                                        </p:tgtEl>
                                      </p:cBhvr>
                                    </p:animEffect>
                                    <p:set>
                                      <p:cBhvr>
                                        <p:cTn id="93" dur="1" fill="hold">
                                          <p:stCondLst>
                                            <p:cond delay="199"/>
                                          </p:stCondLst>
                                        </p:cTn>
                                        <p:tgtEl>
                                          <p:spTgt spid="137"/>
                                        </p:tgtEl>
                                        <p:attrNameLst>
                                          <p:attrName>style.visibility</p:attrName>
                                        </p:attrNameLst>
                                      </p:cBhvr>
                                      <p:to>
                                        <p:strVal val="hidden"/>
                                      </p:to>
                                    </p:set>
                                  </p:childTnLst>
                                </p:cTn>
                              </p:par>
                              <p:par>
                                <p:cTn id="94" presetID="8" presetClass="emph" presetSubtype="0" fill="hold" grpId="3" nodeType="withEffect">
                                  <p:stCondLst>
                                    <p:cond delay="0"/>
                                  </p:stCondLst>
                                  <p:childTnLst>
                                    <p:animRot by="10800000">
                                      <p:cBhvr>
                                        <p:cTn id="95" dur="200" fill="hold"/>
                                        <p:tgtEl>
                                          <p:spTgt spid="137"/>
                                        </p:tgtEl>
                                        <p:attrNameLst>
                                          <p:attrName>r</p:attrName>
                                        </p:attrNameLst>
                                      </p:cBhvr>
                                    </p:animRot>
                                  </p:childTnLst>
                                </p:cTn>
                              </p:par>
                              <p:par>
                                <p:cTn id="96" presetID="1" presetClass="exit" presetSubtype="0" fill="hold" nodeType="withEffect">
                                  <p:stCondLst>
                                    <p:cond delay="0"/>
                                  </p:stCondLst>
                                  <p:childTnLst>
                                    <p:set>
                                      <p:cBhvr>
                                        <p:cTn id="97" dur="1" fill="hold">
                                          <p:stCondLst>
                                            <p:cond delay="0"/>
                                          </p:stCondLst>
                                        </p:cTn>
                                        <p:tgtEl>
                                          <p:spTgt spid="15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72"/>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7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5"/>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7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7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8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8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183"/>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200"/>
                                        <p:tgtEl>
                                          <p:spTgt spid="151"/>
                                        </p:tgtEl>
                                        <p:attrNameLst>
                                          <p:attrName>ppt_w</p:attrName>
                                        </p:attrNameLst>
                                      </p:cBhvr>
                                      <p:tavLst>
                                        <p:tav tm="0">
                                          <p:val>
                                            <p:strVal val="ppt_w"/>
                                          </p:val>
                                        </p:tav>
                                        <p:tav tm="100000">
                                          <p:val>
                                            <p:fltVal val="0"/>
                                          </p:val>
                                        </p:tav>
                                      </p:tavLst>
                                    </p:anim>
                                    <p:anim calcmode="lin" valueType="num">
                                      <p:cBhvr>
                                        <p:cTn id="124" dur="200"/>
                                        <p:tgtEl>
                                          <p:spTgt spid="151"/>
                                        </p:tgtEl>
                                        <p:attrNameLst>
                                          <p:attrName>ppt_h</p:attrName>
                                        </p:attrNameLst>
                                      </p:cBhvr>
                                      <p:tavLst>
                                        <p:tav tm="0">
                                          <p:val>
                                            <p:strVal val="ppt_h"/>
                                          </p:val>
                                        </p:tav>
                                        <p:tav tm="100000">
                                          <p:val>
                                            <p:fltVal val="0"/>
                                          </p:val>
                                        </p:tav>
                                      </p:tavLst>
                                    </p:anim>
                                    <p:animEffect transition="out" filter="fade">
                                      <p:cBhvr>
                                        <p:cTn id="125" dur="200"/>
                                        <p:tgtEl>
                                          <p:spTgt spid="151"/>
                                        </p:tgtEl>
                                      </p:cBhvr>
                                    </p:animEffect>
                                    <p:set>
                                      <p:cBhvr>
                                        <p:cTn id="126" dur="1" fill="hold">
                                          <p:stCondLst>
                                            <p:cond delay="199"/>
                                          </p:stCondLst>
                                        </p:cTn>
                                        <p:tgtEl>
                                          <p:spTgt spid="151"/>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154"/>
                                        </p:tgtEl>
                                        <p:attrNameLst>
                                          <p:attrName>style.visibility</p:attrName>
                                        </p:attrNameLst>
                                      </p:cBhvr>
                                      <p:to>
                                        <p:strVal val="visible"/>
                                      </p:to>
                                    </p:set>
                                    <p:anim calcmode="lin" valueType="num">
                                      <p:cBhvr>
                                        <p:cTn id="129" dur="200" fill="hold"/>
                                        <p:tgtEl>
                                          <p:spTgt spid="154"/>
                                        </p:tgtEl>
                                        <p:attrNameLst>
                                          <p:attrName>ppt_w</p:attrName>
                                        </p:attrNameLst>
                                      </p:cBhvr>
                                      <p:tavLst>
                                        <p:tav tm="0">
                                          <p:val>
                                            <p:fltVal val="0"/>
                                          </p:val>
                                        </p:tav>
                                        <p:tav tm="100000">
                                          <p:val>
                                            <p:strVal val="#ppt_w"/>
                                          </p:val>
                                        </p:tav>
                                      </p:tavLst>
                                    </p:anim>
                                    <p:anim calcmode="lin" valueType="num">
                                      <p:cBhvr>
                                        <p:cTn id="130" dur="200" fill="hold"/>
                                        <p:tgtEl>
                                          <p:spTgt spid="154"/>
                                        </p:tgtEl>
                                        <p:attrNameLst>
                                          <p:attrName>ppt_h</p:attrName>
                                        </p:attrNameLst>
                                      </p:cBhvr>
                                      <p:tavLst>
                                        <p:tav tm="0">
                                          <p:val>
                                            <p:fltVal val="0"/>
                                          </p:val>
                                        </p:tav>
                                        <p:tav tm="100000">
                                          <p:val>
                                            <p:strVal val="#ppt_h"/>
                                          </p:val>
                                        </p:tav>
                                      </p:tavLst>
                                    </p:anim>
                                    <p:animEffect transition="in" filter="fade">
                                      <p:cBhvr>
                                        <p:cTn id="131" dur="200"/>
                                        <p:tgtEl>
                                          <p:spTgt spid="154"/>
                                        </p:tgtEl>
                                      </p:cBhvr>
                                    </p:animEffect>
                                  </p:childTnLst>
                                </p:cTn>
                              </p:par>
                            </p:childTnLst>
                          </p:cTn>
                        </p:par>
                      </p:childTnLst>
                    </p:cTn>
                  </p:par>
                </p:childTnLst>
              </p:cTn>
              <p:nextCondLst>
                <p:cond evt="onClick" delay="0">
                  <p:tgtEl>
                    <p:spTgt spid="151"/>
                  </p:tgtEl>
                </p:cond>
              </p:nextCondLst>
            </p:seq>
            <p:seq concurrent="1" nextAc="seek">
              <p:cTn id="132" restart="whenNotActive" fill="hold" evtFilter="cancelBubble" nodeType="interactiveSeq">
                <p:stCondLst>
                  <p:cond evt="onClick" delay="0">
                    <p:tgtEl>
                      <p:spTgt spid="58"/>
                    </p:tgtEl>
                  </p:cond>
                </p:stCondLst>
                <p:endSync evt="end" delay="0">
                  <p:rtn val="all"/>
                </p:endSync>
                <p:childTnLst>
                  <p:par>
                    <p:cTn id="133" fill="hold">
                      <p:stCondLst>
                        <p:cond delay="0"/>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57"/>
                                        </p:tgtEl>
                                        <p:attrNameLst>
                                          <p:attrName>style.visibility</p:attrName>
                                        </p:attrNameLst>
                                      </p:cBhvr>
                                      <p:to>
                                        <p:strVal val="visible"/>
                                      </p:to>
                                    </p:set>
                                    <p:anim calcmode="lin" valueType="num">
                                      <p:cBhvr>
                                        <p:cTn id="137" dur="200" fill="hold"/>
                                        <p:tgtEl>
                                          <p:spTgt spid="57"/>
                                        </p:tgtEl>
                                        <p:attrNameLst>
                                          <p:attrName>ppt_w</p:attrName>
                                        </p:attrNameLst>
                                      </p:cBhvr>
                                      <p:tavLst>
                                        <p:tav tm="0">
                                          <p:val>
                                            <p:fltVal val="0"/>
                                          </p:val>
                                        </p:tav>
                                        <p:tav tm="100000">
                                          <p:val>
                                            <p:strVal val="#ppt_w"/>
                                          </p:val>
                                        </p:tav>
                                      </p:tavLst>
                                    </p:anim>
                                    <p:anim calcmode="lin" valueType="num">
                                      <p:cBhvr>
                                        <p:cTn id="138" dur="200" fill="hold"/>
                                        <p:tgtEl>
                                          <p:spTgt spid="57"/>
                                        </p:tgtEl>
                                        <p:attrNameLst>
                                          <p:attrName>ppt_h</p:attrName>
                                        </p:attrNameLst>
                                      </p:cBhvr>
                                      <p:tavLst>
                                        <p:tav tm="0">
                                          <p:val>
                                            <p:fltVal val="0"/>
                                          </p:val>
                                        </p:tav>
                                        <p:tav tm="100000">
                                          <p:val>
                                            <p:strVal val="#ppt_h"/>
                                          </p:val>
                                        </p:tav>
                                      </p:tavLst>
                                    </p:anim>
                                    <p:animEffect transition="in" filter="fade">
                                      <p:cBhvr>
                                        <p:cTn id="139" dur="200"/>
                                        <p:tgtEl>
                                          <p:spTgt spid="57"/>
                                        </p:tgtEl>
                                      </p:cBhvr>
                                    </p:animEffect>
                                  </p:childTnLst>
                                </p:cTn>
                              </p:par>
                              <p:par>
                                <p:cTn id="140" presetID="1" presetClass="exit" presetSubtype="0" fill="hold" nodeType="withEffect">
                                  <p:stCondLst>
                                    <p:cond delay="0"/>
                                  </p:stCondLst>
                                  <p:childTnLst>
                                    <p:set>
                                      <p:cBhvr>
                                        <p:cTn id="141" dur="1" fill="hold">
                                          <p:stCondLst>
                                            <p:cond delay="0"/>
                                          </p:stCondLst>
                                        </p:cTn>
                                        <p:tgtEl>
                                          <p:spTgt spid="58"/>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59"/>
                                        </p:tgtEl>
                                        <p:attrNameLst>
                                          <p:attrName>style.visibility</p:attrName>
                                        </p:attrNameLst>
                                      </p:cBhvr>
                                      <p:to>
                                        <p:strVal val="visible"/>
                                      </p:to>
                                    </p:set>
                                  </p:childTnLst>
                                </p:cTn>
                              </p:par>
                            </p:childTnLst>
                          </p:cTn>
                        </p:par>
                      </p:childTnLst>
                    </p:cTn>
                  </p:par>
                </p:childTnLst>
              </p:cTn>
              <p:nextCondLst>
                <p:cond evt="onClick" delay="0">
                  <p:tgtEl>
                    <p:spTgt spid="58"/>
                  </p:tgtEl>
                </p:cond>
              </p:nextCondLst>
            </p:seq>
            <p:seq concurrent="1" nextAc="seek">
              <p:cTn id="144" restart="whenNotActive" fill="hold" evtFilter="cancelBubble" nodeType="interactiveSeq">
                <p:stCondLst>
                  <p:cond evt="onClick" delay="0">
                    <p:tgtEl>
                      <p:spTgt spid="59"/>
                    </p:tgtEl>
                  </p:cond>
                </p:stCondLst>
                <p:endSync evt="end" delay="0">
                  <p:rtn val="all"/>
                </p:endSync>
                <p:childTnLst>
                  <p:par>
                    <p:cTn id="145" fill="hold">
                      <p:stCondLst>
                        <p:cond delay="0"/>
                      </p:stCondLst>
                      <p:childTnLst>
                        <p:par>
                          <p:cTn id="146" fill="hold">
                            <p:stCondLst>
                              <p:cond delay="0"/>
                            </p:stCondLst>
                            <p:childTnLst>
                              <p:par>
                                <p:cTn id="147" presetID="53" presetClass="exit" presetSubtype="32" fill="hold" nodeType="clickEffect">
                                  <p:stCondLst>
                                    <p:cond delay="0"/>
                                  </p:stCondLst>
                                  <p:childTnLst>
                                    <p:anim calcmode="lin" valueType="num">
                                      <p:cBhvr>
                                        <p:cTn id="148" dur="200"/>
                                        <p:tgtEl>
                                          <p:spTgt spid="57"/>
                                        </p:tgtEl>
                                        <p:attrNameLst>
                                          <p:attrName>ppt_w</p:attrName>
                                        </p:attrNameLst>
                                      </p:cBhvr>
                                      <p:tavLst>
                                        <p:tav tm="0">
                                          <p:val>
                                            <p:strVal val="ppt_w"/>
                                          </p:val>
                                        </p:tav>
                                        <p:tav tm="100000">
                                          <p:val>
                                            <p:fltVal val="0"/>
                                          </p:val>
                                        </p:tav>
                                      </p:tavLst>
                                    </p:anim>
                                    <p:anim calcmode="lin" valueType="num">
                                      <p:cBhvr>
                                        <p:cTn id="149" dur="200"/>
                                        <p:tgtEl>
                                          <p:spTgt spid="57"/>
                                        </p:tgtEl>
                                        <p:attrNameLst>
                                          <p:attrName>ppt_h</p:attrName>
                                        </p:attrNameLst>
                                      </p:cBhvr>
                                      <p:tavLst>
                                        <p:tav tm="0">
                                          <p:val>
                                            <p:strVal val="ppt_h"/>
                                          </p:val>
                                        </p:tav>
                                        <p:tav tm="100000">
                                          <p:val>
                                            <p:fltVal val="0"/>
                                          </p:val>
                                        </p:tav>
                                      </p:tavLst>
                                    </p:anim>
                                    <p:animEffect transition="out" filter="fade">
                                      <p:cBhvr>
                                        <p:cTn id="150" dur="200"/>
                                        <p:tgtEl>
                                          <p:spTgt spid="57"/>
                                        </p:tgtEl>
                                      </p:cBhvr>
                                    </p:animEffect>
                                    <p:set>
                                      <p:cBhvr>
                                        <p:cTn id="151" dur="1" fill="hold">
                                          <p:stCondLst>
                                            <p:cond delay="199"/>
                                          </p:stCondLst>
                                        </p:cTn>
                                        <p:tgtEl>
                                          <p:spTgt spid="57"/>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59"/>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58"/>
                                        </p:tgtEl>
                                        <p:attrNameLst>
                                          <p:attrName>style.visibility</p:attrName>
                                        </p:attrNameLst>
                                      </p:cBhvr>
                                      <p:to>
                                        <p:strVal val="visible"/>
                                      </p:to>
                                    </p:set>
                                  </p:childTnLst>
                                </p:cTn>
                              </p:par>
                            </p:childTnLst>
                          </p:cTn>
                        </p:par>
                      </p:childTnLst>
                    </p:cTn>
                  </p:par>
                </p:childTnLst>
              </p:cTn>
              <p:nextCondLst>
                <p:cond evt="onClick" delay="0">
                  <p:tgtEl>
                    <p:spTgt spid="59"/>
                  </p:tgtEl>
                </p:cond>
              </p:nextCondLst>
            </p:seq>
          </p:childTnLst>
        </p:cTn>
      </p:par>
    </p:tnLst>
    <p:bldLst>
      <p:bldP spid="3" grpId="0"/>
      <p:bldP spid="50" grpId="0" animBg="1"/>
      <p:bldP spid="50" grpId="1" animBg="1"/>
      <p:bldP spid="54" grpId="0" animBg="1"/>
      <p:bldP spid="54" grpId="1" animBg="1"/>
      <p:bldP spid="137" grpId="0" animBg="1"/>
      <p:bldP spid="137" grpId="1" animBg="1"/>
      <p:bldP spid="137" grpId="2" animBg="1"/>
      <p:bldP spid="137" grpId="3"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515BDA1-4394-4B1F-BBDE-4A59A3AFFC20}"/>
              </a:ext>
            </a:extLst>
          </p:cNvPr>
          <p:cNvSpPr/>
          <p:nvPr/>
        </p:nvSpPr>
        <p:spPr>
          <a:xfrm>
            <a:off x="1098209" y="1588748"/>
            <a:ext cx="9526977" cy="4200445"/>
          </a:xfrm>
          <a:prstGeom prst="rect">
            <a:avLst/>
          </a:prstGeom>
        </p:spPr>
        <p:txBody>
          <a:bodyPr wrap="square">
            <a:spAutoFit/>
          </a:bodyPr>
          <a:lstStyle/>
          <a:p>
            <a:pPr lvl="1">
              <a:lnSpc>
                <a:spcPct val="150000"/>
              </a:lnSpc>
            </a:pPr>
            <a:r>
              <a:rPr lang="zh-CN" altLang="zh-CN" sz="2000" dirty="0">
                <a:solidFill>
                  <a:srgbClr val="C00000"/>
                </a:solidFill>
                <a:effectLst>
                  <a:outerShdw blurRad="38100" dist="38100" dir="2700000" algn="tl">
                    <a:srgbClr val="000000">
                      <a:alpha val="43137"/>
                    </a:srgbClr>
                  </a:outerShdw>
                </a:effectLst>
              </a:rPr>
              <a:t>描述：</a:t>
            </a:r>
            <a:r>
              <a:rPr lang="zh-CN" altLang="zh-CN" sz="2000" dirty="0">
                <a:effectLst>
                  <a:outerShdw blurRad="38100" dist="38100" dir="2700000" algn="tl">
                    <a:srgbClr val="000000">
                      <a:alpha val="43137"/>
                    </a:srgbClr>
                  </a:outerShdw>
                </a:effectLst>
              </a:rPr>
              <a:t>使用关系数据表表示网络结构，促进数据重用和高效的数据处理</a:t>
            </a:r>
            <a:endParaRPr lang="en-US" altLang="zh-CN" sz="2000" dirty="0">
              <a:effectLst>
                <a:outerShdw blurRad="38100" dist="38100" dir="2700000" algn="tl">
                  <a:srgbClr val="000000">
                    <a:alpha val="43137"/>
                  </a:srgbClr>
                </a:outerShdw>
              </a:effectLst>
            </a:endParaRPr>
          </a:p>
          <a:p>
            <a:pPr lvl="1">
              <a:lnSpc>
                <a:spcPct val="150000"/>
              </a:lnSpc>
            </a:pPr>
            <a:endParaRPr lang="zh-CN" altLang="zh-CN" sz="2000" dirty="0">
              <a:effectLst>
                <a:outerShdw blurRad="38100" dist="38100" dir="2700000" algn="tl">
                  <a:srgbClr val="000000">
                    <a:alpha val="43137"/>
                  </a:srgbClr>
                </a:outerShdw>
              </a:effectLst>
            </a:endParaRPr>
          </a:p>
          <a:p>
            <a:pPr lvl="1">
              <a:lnSpc>
                <a:spcPct val="150000"/>
              </a:lnSpc>
            </a:pPr>
            <a:r>
              <a:rPr lang="zh-CN" altLang="zh-CN" sz="2000" dirty="0">
                <a:solidFill>
                  <a:srgbClr val="C00000"/>
                </a:solidFill>
                <a:effectLst>
                  <a:outerShdw blurRad="38100" dist="38100" dir="2700000" algn="tl">
                    <a:srgbClr val="000000">
                      <a:alpha val="43137"/>
                    </a:srgbClr>
                  </a:outerShdw>
                </a:effectLst>
              </a:rPr>
              <a:t>使用环境：</a:t>
            </a:r>
            <a:r>
              <a:rPr lang="zh-CN" altLang="zh-CN" sz="2000" dirty="0">
                <a:effectLst>
                  <a:outerShdw blurRad="38100" dist="38100" dir="2700000" algn="tl">
                    <a:srgbClr val="000000">
                      <a:alpha val="43137"/>
                    </a:srgbClr>
                  </a:outerShdw>
                </a:effectLst>
              </a:rPr>
              <a:t>网络结构（图形或树）以面向对象的方式实现，却造成了网络和表数据结构之间不一致，并且牺牲了关系数据管理的优势</a:t>
            </a:r>
            <a:endParaRPr lang="en-US" altLang="zh-CN" sz="2000" dirty="0">
              <a:effectLst>
                <a:outerShdw blurRad="38100" dist="38100" dir="2700000" algn="tl">
                  <a:srgbClr val="000000">
                    <a:alpha val="43137"/>
                  </a:srgbClr>
                </a:outerShdw>
              </a:effectLst>
            </a:endParaRPr>
          </a:p>
          <a:p>
            <a:pPr lvl="1">
              <a:lnSpc>
                <a:spcPct val="150000"/>
              </a:lnSpc>
            </a:pPr>
            <a:endParaRPr lang="zh-CN" altLang="zh-CN" sz="2000" dirty="0">
              <a:effectLst>
                <a:outerShdw blurRad="38100" dist="38100" dir="2700000" algn="tl">
                  <a:srgbClr val="000000">
                    <a:alpha val="43137"/>
                  </a:srgbClr>
                </a:outerShdw>
              </a:effectLst>
            </a:endParaRPr>
          </a:p>
          <a:p>
            <a:pPr lvl="1">
              <a:lnSpc>
                <a:spcPct val="150000"/>
              </a:lnSpc>
            </a:pPr>
            <a:r>
              <a:rPr lang="zh-CN" altLang="zh-CN" sz="2000" dirty="0">
                <a:solidFill>
                  <a:srgbClr val="C00000"/>
                </a:solidFill>
                <a:effectLst>
                  <a:outerShdw blurRad="38100" dist="38100" dir="2700000" algn="tl">
                    <a:srgbClr val="000000">
                      <a:alpha val="43137"/>
                    </a:srgbClr>
                  </a:outerShdw>
                </a:effectLst>
              </a:rPr>
              <a:t>示例：</a:t>
            </a:r>
            <a:r>
              <a:rPr lang="en-US" altLang="zh-CN" sz="2000" dirty="0" err="1">
                <a:effectLst>
                  <a:outerShdw blurRad="38100" dist="38100" dir="2700000" algn="tl">
                    <a:srgbClr val="000000">
                      <a:alpha val="43137"/>
                    </a:srgbClr>
                  </a:outerShdw>
                </a:effectLst>
              </a:rPr>
              <a:t>InfoVis</a:t>
            </a:r>
            <a:r>
              <a:rPr lang="en-US" altLang="zh-CN" sz="2000" dirty="0">
                <a:effectLst>
                  <a:outerShdw blurRad="38100" dist="38100" dir="2700000" algn="tl">
                    <a:srgbClr val="000000">
                      <a:alpha val="43137"/>
                    </a:srgbClr>
                  </a:outerShdw>
                </a:effectLst>
              </a:rPr>
              <a:t> Toolkit [12]</a:t>
            </a:r>
            <a:r>
              <a:rPr lang="zh-CN" altLang="zh-CN" sz="2000" dirty="0">
                <a:effectLst>
                  <a:outerShdw blurRad="38100" dist="38100" dir="2700000" algn="tl">
                    <a:srgbClr val="000000">
                      <a:alpha val="43137"/>
                    </a:srgbClr>
                  </a:outerShdw>
                </a:effectLst>
              </a:rPr>
              <a:t>，</a:t>
            </a:r>
            <a:r>
              <a:rPr lang="en-US" altLang="zh-CN" sz="2000" dirty="0" err="1">
                <a:effectLst>
                  <a:outerShdw blurRad="38100" dist="38100" dir="2700000" algn="tl">
                    <a:srgbClr val="000000">
                      <a:alpha val="43137"/>
                    </a:srgbClr>
                  </a:outerShdw>
                </a:effectLst>
              </a:rPr>
              <a:t>Prefuse</a:t>
            </a:r>
            <a:r>
              <a:rPr lang="en-US" altLang="zh-CN" sz="2000" dirty="0">
                <a:effectLst>
                  <a:outerShdw blurRad="38100" dist="38100" dir="2700000" algn="tl">
                    <a:srgbClr val="000000">
                      <a:alpha val="43137"/>
                    </a:srgbClr>
                  </a:outerShdw>
                </a:effectLst>
              </a:rPr>
              <a:t> [14]</a:t>
            </a:r>
          </a:p>
          <a:p>
            <a:pPr lvl="1">
              <a:lnSpc>
                <a:spcPct val="150000"/>
              </a:lnSpc>
            </a:pPr>
            <a:endParaRPr lang="zh-CN" altLang="zh-CN" sz="2000" dirty="0">
              <a:effectLst>
                <a:outerShdw blurRad="38100" dist="38100" dir="2700000" algn="tl">
                  <a:srgbClr val="000000">
                    <a:alpha val="43137"/>
                  </a:srgbClr>
                </a:outerShdw>
              </a:effectLst>
            </a:endParaRPr>
          </a:p>
          <a:p>
            <a:pPr lvl="1">
              <a:lnSpc>
                <a:spcPct val="150000"/>
              </a:lnSpc>
            </a:pPr>
            <a:r>
              <a:rPr lang="zh-CN" altLang="zh-CN" sz="2000" dirty="0">
                <a:solidFill>
                  <a:srgbClr val="C00000"/>
                </a:solidFill>
                <a:effectLst>
                  <a:outerShdw blurRad="38100" dist="38100" dir="2700000" algn="tl">
                    <a:srgbClr val="000000">
                      <a:alpha val="43137"/>
                    </a:srgbClr>
                  </a:outerShdw>
                </a:effectLst>
              </a:rPr>
              <a:t>关系：</a:t>
            </a:r>
            <a:r>
              <a:rPr lang="zh-CN" altLang="zh-CN" sz="2000" dirty="0">
                <a:effectLst>
                  <a:outerShdw blurRad="38100" dist="38100" dir="2700000" algn="tl">
                    <a:srgbClr val="000000">
                      <a:alpha val="43137"/>
                    </a:srgbClr>
                  </a:outerShdw>
                </a:effectLst>
              </a:rPr>
              <a:t>与表达式模式和级联表结合，统一多用途可视化框架中的数据表示问题；使用代理元组模式解决编程任务复杂问题</a:t>
            </a:r>
          </a:p>
        </p:txBody>
      </p:sp>
      <p:pic>
        <p:nvPicPr>
          <p:cNvPr id="57" name="图片 56">
            <a:extLst>
              <a:ext uri="{FF2B5EF4-FFF2-40B4-BE49-F238E27FC236}">
                <a16:creationId xmlns:a16="http://schemas.microsoft.com/office/drawing/2014/main" id="{274542C1-D584-4E72-BF31-C0F5488075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93270" y="2159951"/>
            <a:ext cx="6193258" cy="2923501"/>
          </a:xfrm>
          <a:prstGeom prst="rect">
            <a:avLst/>
          </a:prstGeom>
          <a:noFill/>
          <a:ln w="25400" cap="sq">
            <a:noFill/>
            <a:miter lim="800000"/>
          </a:ln>
          <a:effectLst/>
        </p:spPr>
      </p:pic>
      <p:sp>
        <p:nvSpPr>
          <p:cNvPr id="18" name="矩形 17">
            <a:extLst>
              <a:ext uri="{FF2B5EF4-FFF2-40B4-BE49-F238E27FC236}">
                <a16:creationId xmlns:a16="http://schemas.microsoft.com/office/drawing/2014/main" id="{21D43015-4746-4CA3-944E-2B5E79A918C4}"/>
              </a:ext>
            </a:extLst>
          </p:cNvPr>
          <p:cNvSpPr/>
          <p:nvPr/>
        </p:nvSpPr>
        <p:spPr>
          <a:xfrm>
            <a:off x="201600" y="126000"/>
            <a:ext cx="11861800" cy="6565900"/>
          </a:xfrm>
          <a:prstGeom prst="rect">
            <a:avLst/>
          </a:prstGeom>
          <a:noFill/>
          <a:ln w="3492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9A0DCA99-F39C-4134-9D1A-EDB7F9767A8F}"/>
              </a:ext>
            </a:extLst>
          </p:cNvPr>
          <p:cNvSpPr/>
          <p:nvPr/>
        </p:nvSpPr>
        <p:spPr>
          <a:xfrm>
            <a:off x="440843" y="6241982"/>
            <a:ext cx="227397" cy="227397"/>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1A926564-0E80-4841-AC41-688AD6AD4A94}"/>
              </a:ext>
            </a:extLst>
          </p:cNvPr>
          <p:cNvSpPr/>
          <p:nvPr/>
        </p:nvSpPr>
        <p:spPr>
          <a:xfrm>
            <a:off x="812418" y="6241983"/>
            <a:ext cx="227397" cy="227397"/>
          </a:xfrm>
          <a:prstGeom prst="round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8F7CC619-0636-4EEB-8FBD-3D4829C4D1A0}"/>
              </a:ext>
            </a:extLst>
          </p:cNvPr>
          <p:cNvSpPr/>
          <p:nvPr/>
        </p:nvSpPr>
        <p:spPr>
          <a:xfrm>
            <a:off x="9763168" y="194836"/>
            <a:ext cx="2274936" cy="2229678"/>
          </a:xfrm>
          <a:prstGeom prst="ellipse">
            <a:avLst/>
          </a:prstGeom>
          <a:solidFill>
            <a:schemeClr val="bg1"/>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A9441A51-96A6-4871-9941-55CAD876E40E}"/>
              </a:ext>
            </a:extLst>
          </p:cNvPr>
          <p:cNvGrpSpPr/>
          <p:nvPr/>
        </p:nvGrpSpPr>
        <p:grpSpPr>
          <a:xfrm rot="10800000">
            <a:off x="9792539" y="188325"/>
            <a:ext cx="2202061" cy="2202061"/>
            <a:chOff x="-2490652" y="833265"/>
            <a:chExt cx="4981302" cy="4981302"/>
          </a:xfrm>
          <a:effectLst>
            <a:outerShdw blurRad="63500" sx="102000" sy="102000" algn="ctr" rotWithShape="0">
              <a:prstClr val="black">
                <a:alpha val="40000"/>
              </a:prstClr>
            </a:outerShdw>
          </a:effectLst>
        </p:grpSpPr>
        <p:sp>
          <p:nvSpPr>
            <p:cNvPr id="139" name="空心弧 138">
              <a:extLst>
                <a:ext uri="{FF2B5EF4-FFF2-40B4-BE49-F238E27FC236}">
                  <a16:creationId xmlns:a16="http://schemas.microsoft.com/office/drawing/2014/main" id="{BD6548F4-8357-46DC-B91B-8E35B2D535EF}"/>
                </a:ext>
              </a:extLst>
            </p:cNvPr>
            <p:cNvSpPr/>
            <p:nvPr/>
          </p:nvSpPr>
          <p:spPr>
            <a:xfrm rot="2475484">
              <a:off x="-2490652" y="833265"/>
              <a:ext cx="4981302" cy="4981302"/>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空心弧 139">
              <a:extLst>
                <a:ext uri="{FF2B5EF4-FFF2-40B4-BE49-F238E27FC236}">
                  <a16:creationId xmlns:a16="http://schemas.microsoft.com/office/drawing/2014/main" id="{72CEDDD9-6784-43BE-BDBC-2A68A18F6ED9}"/>
                </a:ext>
              </a:extLst>
            </p:cNvPr>
            <p:cNvSpPr/>
            <p:nvPr/>
          </p:nvSpPr>
          <p:spPr>
            <a:xfrm rot="9675484">
              <a:off x="-2490652" y="833265"/>
              <a:ext cx="4981302" cy="4981302"/>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空心弧 140">
              <a:extLst>
                <a:ext uri="{FF2B5EF4-FFF2-40B4-BE49-F238E27FC236}">
                  <a16:creationId xmlns:a16="http://schemas.microsoft.com/office/drawing/2014/main" id="{A3548C33-4266-4F43-9853-751086033C23}"/>
                </a:ext>
              </a:extLst>
            </p:cNvPr>
            <p:cNvSpPr/>
            <p:nvPr/>
          </p:nvSpPr>
          <p:spPr>
            <a:xfrm rot="675484">
              <a:off x="-2490652" y="833265"/>
              <a:ext cx="4981302" cy="4981302"/>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空心弧 141">
              <a:extLst>
                <a:ext uri="{FF2B5EF4-FFF2-40B4-BE49-F238E27FC236}">
                  <a16:creationId xmlns:a16="http://schemas.microsoft.com/office/drawing/2014/main" id="{85D31B94-9AE6-4AFE-B6EB-0345A55E8FE6}"/>
                </a:ext>
              </a:extLst>
            </p:cNvPr>
            <p:cNvSpPr/>
            <p:nvPr/>
          </p:nvSpPr>
          <p:spPr>
            <a:xfrm rot="20475484">
              <a:off x="-2490652" y="833265"/>
              <a:ext cx="4981302" cy="4981302"/>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空心弧 142">
              <a:extLst>
                <a:ext uri="{FF2B5EF4-FFF2-40B4-BE49-F238E27FC236}">
                  <a16:creationId xmlns:a16="http://schemas.microsoft.com/office/drawing/2014/main" id="{4A9FF159-407B-4C5D-AF99-B6024C4FF6C0}"/>
                </a:ext>
              </a:extLst>
            </p:cNvPr>
            <p:cNvSpPr/>
            <p:nvPr/>
          </p:nvSpPr>
          <p:spPr>
            <a:xfrm rot="18675484">
              <a:off x="-2490652" y="833265"/>
              <a:ext cx="4981302" cy="4981302"/>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空心弧 143">
              <a:extLst>
                <a:ext uri="{FF2B5EF4-FFF2-40B4-BE49-F238E27FC236}">
                  <a16:creationId xmlns:a16="http://schemas.microsoft.com/office/drawing/2014/main" id="{A06E706B-6E87-4142-8539-9A0AE6C89443}"/>
                </a:ext>
              </a:extLst>
            </p:cNvPr>
            <p:cNvSpPr/>
            <p:nvPr/>
          </p:nvSpPr>
          <p:spPr>
            <a:xfrm rot="16875484">
              <a:off x="-2490652" y="833265"/>
              <a:ext cx="4981302" cy="4981302"/>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空心弧 144">
              <a:extLst>
                <a:ext uri="{FF2B5EF4-FFF2-40B4-BE49-F238E27FC236}">
                  <a16:creationId xmlns:a16="http://schemas.microsoft.com/office/drawing/2014/main" id="{99CE9861-091D-40C3-9BFE-9179B2B313B5}"/>
                </a:ext>
              </a:extLst>
            </p:cNvPr>
            <p:cNvSpPr/>
            <p:nvPr/>
          </p:nvSpPr>
          <p:spPr>
            <a:xfrm rot="15075484">
              <a:off x="-2490652" y="833265"/>
              <a:ext cx="4981302" cy="4981302"/>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空心弧 145">
              <a:extLst>
                <a:ext uri="{FF2B5EF4-FFF2-40B4-BE49-F238E27FC236}">
                  <a16:creationId xmlns:a16="http://schemas.microsoft.com/office/drawing/2014/main" id="{31D0F1FC-9BFB-4803-8607-648D0BA4811B}"/>
                </a:ext>
              </a:extLst>
            </p:cNvPr>
            <p:cNvSpPr/>
            <p:nvPr/>
          </p:nvSpPr>
          <p:spPr>
            <a:xfrm rot="13275484">
              <a:off x="-2490652" y="833265"/>
              <a:ext cx="4981302" cy="4981302"/>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7" name="空心弧 146">
              <a:extLst>
                <a:ext uri="{FF2B5EF4-FFF2-40B4-BE49-F238E27FC236}">
                  <a16:creationId xmlns:a16="http://schemas.microsoft.com/office/drawing/2014/main" id="{FD145DFA-0BF5-4E66-8518-5BA2204CE154}"/>
                </a:ext>
              </a:extLst>
            </p:cNvPr>
            <p:cNvSpPr/>
            <p:nvPr/>
          </p:nvSpPr>
          <p:spPr>
            <a:xfrm rot="11475484">
              <a:off x="-2490652" y="833265"/>
              <a:ext cx="4981302" cy="4981302"/>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空心弧 147">
              <a:extLst>
                <a:ext uri="{FF2B5EF4-FFF2-40B4-BE49-F238E27FC236}">
                  <a16:creationId xmlns:a16="http://schemas.microsoft.com/office/drawing/2014/main" id="{C4859B40-BDDA-4AC5-B655-D41C2793A54A}"/>
                </a:ext>
              </a:extLst>
            </p:cNvPr>
            <p:cNvSpPr/>
            <p:nvPr/>
          </p:nvSpPr>
          <p:spPr>
            <a:xfrm rot="7875484">
              <a:off x="-2490652" y="833265"/>
              <a:ext cx="4981302" cy="4981302"/>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空心弧 148">
              <a:extLst>
                <a:ext uri="{FF2B5EF4-FFF2-40B4-BE49-F238E27FC236}">
                  <a16:creationId xmlns:a16="http://schemas.microsoft.com/office/drawing/2014/main" id="{CA6B790E-5F5F-44B8-97DF-84D90481B5C6}"/>
                </a:ext>
              </a:extLst>
            </p:cNvPr>
            <p:cNvSpPr/>
            <p:nvPr/>
          </p:nvSpPr>
          <p:spPr>
            <a:xfrm rot="6075484">
              <a:off x="-2490652" y="833265"/>
              <a:ext cx="4981302" cy="4981302"/>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空心弧 149">
              <a:extLst>
                <a:ext uri="{FF2B5EF4-FFF2-40B4-BE49-F238E27FC236}">
                  <a16:creationId xmlns:a16="http://schemas.microsoft.com/office/drawing/2014/main" id="{10335946-554E-447E-B4DF-43308E6B83DD}"/>
                </a:ext>
              </a:extLst>
            </p:cNvPr>
            <p:cNvSpPr/>
            <p:nvPr/>
          </p:nvSpPr>
          <p:spPr>
            <a:xfrm rot="4275484">
              <a:off x="-2490652" y="833265"/>
              <a:ext cx="4981302" cy="4981302"/>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1" name="组合 150">
            <a:extLst>
              <a:ext uri="{FF2B5EF4-FFF2-40B4-BE49-F238E27FC236}">
                <a16:creationId xmlns:a16="http://schemas.microsoft.com/office/drawing/2014/main" id="{B904A798-8F7D-4166-A28B-21A617C89E9C}"/>
              </a:ext>
            </a:extLst>
          </p:cNvPr>
          <p:cNvGrpSpPr/>
          <p:nvPr/>
        </p:nvGrpSpPr>
        <p:grpSpPr>
          <a:xfrm>
            <a:off x="10591138" y="991157"/>
            <a:ext cx="638730" cy="638730"/>
            <a:chOff x="7520491" y="2335546"/>
            <a:chExt cx="907364" cy="907364"/>
          </a:xfrm>
        </p:grpSpPr>
        <p:pic>
          <p:nvPicPr>
            <p:cNvPr id="152" name="图片 151">
              <a:hlinkClick r:id="rId3" action="ppaction://hlinksldjump"/>
              <a:extLst>
                <a:ext uri="{FF2B5EF4-FFF2-40B4-BE49-F238E27FC236}">
                  <a16:creationId xmlns:a16="http://schemas.microsoft.com/office/drawing/2014/main" id="{72B78D03-3202-4013-A6C5-531628B1E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160">
              <a:off x="7520491" y="2335546"/>
              <a:ext cx="907364" cy="907364"/>
            </a:xfrm>
            <a:prstGeom prst="rect">
              <a:avLst/>
            </a:prstGeom>
          </p:spPr>
        </p:pic>
        <p:cxnSp>
          <p:nvCxnSpPr>
            <p:cNvPr id="153" name="直接箭头连接符 152">
              <a:extLst>
                <a:ext uri="{FF2B5EF4-FFF2-40B4-BE49-F238E27FC236}">
                  <a16:creationId xmlns:a16="http://schemas.microsoft.com/office/drawing/2014/main" id="{64824766-BE93-4A66-ADAF-38A7D968FC5C}"/>
                </a:ext>
              </a:extLst>
            </p:cNvPr>
            <p:cNvCxnSpPr>
              <a:cxnSpLocks/>
            </p:cNvCxnSpPr>
            <p:nvPr/>
          </p:nvCxnSpPr>
          <p:spPr>
            <a:xfrm rot="5400000">
              <a:off x="7951628" y="2495587"/>
              <a:ext cx="0" cy="540000"/>
            </a:xfrm>
            <a:prstGeom prst="straightConnector1">
              <a:avLst/>
            </a:prstGeom>
            <a:ln w="47625">
              <a:solidFill>
                <a:schemeClr val="tx1">
                  <a:alpha val="6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54" name="图片 153">
            <a:extLst>
              <a:ext uri="{FF2B5EF4-FFF2-40B4-BE49-F238E27FC236}">
                <a16:creationId xmlns:a16="http://schemas.microsoft.com/office/drawing/2014/main" id="{4282627B-28EA-4718-AE73-0049078570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50160">
            <a:off x="11386413" y="193582"/>
            <a:ext cx="638730" cy="638730"/>
          </a:xfrm>
          <a:prstGeom prst="rect">
            <a:avLst/>
          </a:prstGeom>
        </p:spPr>
      </p:pic>
      <p:grpSp>
        <p:nvGrpSpPr>
          <p:cNvPr id="155" name="组合 154">
            <a:extLst>
              <a:ext uri="{FF2B5EF4-FFF2-40B4-BE49-F238E27FC236}">
                <a16:creationId xmlns:a16="http://schemas.microsoft.com/office/drawing/2014/main" id="{6AA5AAF1-8609-458E-A7F1-983672653E9E}"/>
              </a:ext>
            </a:extLst>
          </p:cNvPr>
          <p:cNvGrpSpPr/>
          <p:nvPr/>
        </p:nvGrpSpPr>
        <p:grpSpPr>
          <a:xfrm>
            <a:off x="9799009" y="209783"/>
            <a:ext cx="2267566" cy="2202061"/>
            <a:chOff x="5390940" y="2894170"/>
            <a:chExt cx="2267566" cy="2202061"/>
          </a:xfrm>
        </p:grpSpPr>
        <p:sp>
          <p:nvSpPr>
            <p:cNvPr id="156" name="空心弧 155">
              <a:extLst>
                <a:ext uri="{FF2B5EF4-FFF2-40B4-BE49-F238E27FC236}">
                  <a16:creationId xmlns:a16="http://schemas.microsoft.com/office/drawing/2014/main" id="{A740F52F-5322-431E-A953-58340394B4D9}"/>
                </a:ext>
              </a:extLst>
            </p:cNvPr>
            <p:cNvSpPr/>
            <p:nvPr/>
          </p:nvSpPr>
          <p:spPr>
            <a:xfrm rot="2475484">
              <a:off x="5390940" y="2894170"/>
              <a:ext cx="2202061" cy="2202061"/>
            </a:xfrm>
            <a:prstGeom prst="blockArc">
              <a:avLst>
                <a:gd name="adj1" fmla="val 19891185"/>
                <a:gd name="adj2" fmla="val 0"/>
                <a:gd name="adj3" fmla="val 25000"/>
              </a:avLst>
            </a:prstGeom>
            <a:solidFill>
              <a:srgbClr val="92D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a:extLst>
                <a:ext uri="{FF2B5EF4-FFF2-40B4-BE49-F238E27FC236}">
                  <a16:creationId xmlns:a16="http://schemas.microsoft.com/office/drawing/2014/main" id="{9CCEC27B-9B76-473D-ADDE-9F428AA377C3}"/>
                </a:ext>
              </a:extLst>
            </p:cNvPr>
            <p:cNvSpPr/>
            <p:nvPr/>
          </p:nvSpPr>
          <p:spPr>
            <a:xfrm rot="9675484">
              <a:off x="5390940" y="2894170"/>
              <a:ext cx="2202061" cy="2202061"/>
            </a:xfrm>
            <a:prstGeom prst="blockArc">
              <a:avLst>
                <a:gd name="adj1" fmla="val 19891185"/>
                <a:gd name="adj2" fmla="val 0"/>
                <a:gd name="adj3" fmla="val 25000"/>
              </a:avLst>
            </a:prstGeom>
            <a:solidFill>
              <a:srgbClr val="0000FF">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空心弧 157">
              <a:extLst>
                <a:ext uri="{FF2B5EF4-FFF2-40B4-BE49-F238E27FC236}">
                  <a16:creationId xmlns:a16="http://schemas.microsoft.com/office/drawing/2014/main" id="{B92736C0-D13A-4BF3-B8B3-5E65247B5F5A}"/>
                </a:ext>
              </a:extLst>
            </p:cNvPr>
            <p:cNvSpPr/>
            <p:nvPr/>
          </p:nvSpPr>
          <p:spPr>
            <a:xfrm rot="675484">
              <a:off x="5390940" y="2894170"/>
              <a:ext cx="2202061" cy="2202061"/>
            </a:xfrm>
            <a:prstGeom prst="blockArc">
              <a:avLst>
                <a:gd name="adj1" fmla="val 19891185"/>
                <a:gd name="adj2" fmla="val 0"/>
                <a:gd name="adj3" fmla="val 25000"/>
              </a:avLst>
            </a:prstGeom>
            <a:solidFill>
              <a:srgbClr val="FFFF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9" name="空心弧 158">
              <a:extLst>
                <a:ext uri="{FF2B5EF4-FFF2-40B4-BE49-F238E27FC236}">
                  <a16:creationId xmlns:a16="http://schemas.microsoft.com/office/drawing/2014/main" id="{A24B7DA4-EF3F-4CE4-A001-7160C17C2A2D}"/>
                </a:ext>
              </a:extLst>
            </p:cNvPr>
            <p:cNvSpPr/>
            <p:nvPr/>
          </p:nvSpPr>
          <p:spPr>
            <a:xfrm rot="20475484">
              <a:off x="5390940" y="2894170"/>
              <a:ext cx="2202061" cy="2202061"/>
            </a:xfrm>
            <a:prstGeom prst="blockArc">
              <a:avLst>
                <a:gd name="adj1" fmla="val 19891185"/>
                <a:gd name="adj2" fmla="val 0"/>
                <a:gd name="adj3" fmla="val 25000"/>
              </a:avLst>
            </a:prstGeom>
            <a:solidFill>
              <a:srgbClr val="FFC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空心弧 159">
              <a:extLst>
                <a:ext uri="{FF2B5EF4-FFF2-40B4-BE49-F238E27FC236}">
                  <a16:creationId xmlns:a16="http://schemas.microsoft.com/office/drawing/2014/main" id="{DFF82275-A21E-4D1F-8216-36232FC31715}"/>
                </a:ext>
              </a:extLst>
            </p:cNvPr>
            <p:cNvSpPr/>
            <p:nvPr/>
          </p:nvSpPr>
          <p:spPr>
            <a:xfrm rot="18675484">
              <a:off x="5390940" y="2894170"/>
              <a:ext cx="2202061" cy="2202061"/>
            </a:xfrm>
            <a:prstGeom prst="blockArc">
              <a:avLst>
                <a:gd name="adj1" fmla="val 19891185"/>
                <a:gd name="adj2" fmla="val 0"/>
                <a:gd name="adj3" fmla="val 25000"/>
              </a:avLst>
            </a:prstGeom>
            <a:solidFill>
              <a:srgbClr val="FF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1" name="空心弧 160">
              <a:extLst>
                <a:ext uri="{FF2B5EF4-FFF2-40B4-BE49-F238E27FC236}">
                  <a16:creationId xmlns:a16="http://schemas.microsoft.com/office/drawing/2014/main" id="{CF7C3ECB-7B04-4A41-8D65-533A04A6D1D1}"/>
                </a:ext>
              </a:extLst>
            </p:cNvPr>
            <p:cNvSpPr/>
            <p:nvPr/>
          </p:nvSpPr>
          <p:spPr>
            <a:xfrm rot="16875484">
              <a:off x="5390940" y="2894170"/>
              <a:ext cx="2202061" cy="2202061"/>
            </a:xfrm>
            <a:prstGeom prst="blockArc">
              <a:avLst>
                <a:gd name="adj1" fmla="val 19891185"/>
                <a:gd name="adj2" fmla="val 0"/>
                <a:gd name="adj3" fmla="val 25000"/>
              </a:avLst>
            </a:prstGeom>
            <a:solidFill>
              <a:srgbClr val="FF0066">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a:extLst>
                <a:ext uri="{FF2B5EF4-FFF2-40B4-BE49-F238E27FC236}">
                  <a16:creationId xmlns:a16="http://schemas.microsoft.com/office/drawing/2014/main" id="{AC2BC65D-24E1-42EC-8994-4238CAFDF1F6}"/>
                </a:ext>
              </a:extLst>
            </p:cNvPr>
            <p:cNvSpPr/>
            <p:nvPr/>
          </p:nvSpPr>
          <p:spPr>
            <a:xfrm rot="15075484">
              <a:off x="5390940" y="2894170"/>
              <a:ext cx="2202061" cy="2202061"/>
            </a:xfrm>
            <a:prstGeom prst="blockArc">
              <a:avLst>
                <a:gd name="adj1" fmla="val 19891185"/>
                <a:gd name="adj2" fmla="val 0"/>
                <a:gd name="adj3" fmla="val 25000"/>
              </a:avLst>
            </a:prstGeom>
            <a:solidFill>
              <a:srgbClr val="C0000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a:extLst>
                <a:ext uri="{FF2B5EF4-FFF2-40B4-BE49-F238E27FC236}">
                  <a16:creationId xmlns:a16="http://schemas.microsoft.com/office/drawing/2014/main" id="{655C088D-F28D-441D-9F82-B657030EFA4C}"/>
                </a:ext>
              </a:extLst>
            </p:cNvPr>
            <p:cNvSpPr/>
            <p:nvPr/>
          </p:nvSpPr>
          <p:spPr>
            <a:xfrm rot="13275484">
              <a:off x="5390940" y="2894170"/>
              <a:ext cx="2202061" cy="2202061"/>
            </a:xfrm>
            <a:prstGeom prst="blockArc">
              <a:avLst>
                <a:gd name="adj1" fmla="val 19891185"/>
                <a:gd name="adj2" fmla="val 0"/>
                <a:gd name="adj3" fmla="val 25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4" name="空心弧 163">
              <a:extLst>
                <a:ext uri="{FF2B5EF4-FFF2-40B4-BE49-F238E27FC236}">
                  <a16:creationId xmlns:a16="http://schemas.microsoft.com/office/drawing/2014/main" id="{A15D6D18-20E2-480D-813F-04C64E6B4D12}"/>
                </a:ext>
              </a:extLst>
            </p:cNvPr>
            <p:cNvSpPr/>
            <p:nvPr/>
          </p:nvSpPr>
          <p:spPr>
            <a:xfrm rot="11475484">
              <a:off x="5390940" y="2894170"/>
              <a:ext cx="2202061" cy="2202061"/>
            </a:xfrm>
            <a:prstGeom prst="blockArc">
              <a:avLst>
                <a:gd name="adj1" fmla="val 19891185"/>
                <a:gd name="adj2" fmla="val 0"/>
                <a:gd name="adj3" fmla="val 25000"/>
              </a:avLst>
            </a:prstGeom>
            <a:solidFill>
              <a:srgbClr val="00206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空心弧 164">
              <a:extLst>
                <a:ext uri="{FF2B5EF4-FFF2-40B4-BE49-F238E27FC236}">
                  <a16:creationId xmlns:a16="http://schemas.microsoft.com/office/drawing/2014/main" id="{D91D6764-209B-49C3-82D9-514D2D12F28C}"/>
                </a:ext>
              </a:extLst>
            </p:cNvPr>
            <p:cNvSpPr/>
            <p:nvPr/>
          </p:nvSpPr>
          <p:spPr>
            <a:xfrm rot="7875484">
              <a:off x="5390940" y="2894170"/>
              <a:ext cx="2202061" cy="2202061"/>
            </a:xfrm>
            <a:prstGeom prst="blockArc">
              <a:avLst>
                <a:gd name="adj1" fmla="val 19891185"/>
                <a:gd name="adj2" fmla="val 0"/>
                <a:gd name="adj3" fmla="val 25000"/>
              </a:avLst>
            </a:prstGeom>
            <a:solidFill>
              <a:srgbClr val="0070C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a:extLst>
                <a:ext uri="{FF2B5EF4-FFF2-40B4-BE49-F238E27FC236}">
                  <a16:creationId xmlns:a16="http://schemas.microsoft.com/office/drawing/2014/main" id="{81078418-E278-41F0-BBA8-0C21924DA384}"/>
                </a:ext>
              </a:extLst>
            </p:cNvPr>
            <p:cNvSpPr/>
            <p:nvPr/>
          </p:nvSpPr>
          <p:spPr>
            <a:xfrm rot="6075484">
              <a:off x="5390940" y="2894170"/>
              <a:ext cx="2202061" cy="2202061"/>
            </a:xfrm>
            <a:prstGeom prst="blockArc">
              <a:avLst>
                <a:gd name="adj1" fmla="val 19891185"/>
                <a:gd name="adj2" fmla="val 0"/>
                <a:gd name="adj3" fmla="val 25000"/>
              </a:avLst>
            </a:prstGeom>
            <a:solidFill>
              <a:srgbClr val="00B0F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a:extLst>
                <a:ext uri="{FF2B5EF4-FFF2-40B4-BE49-F238E27FC236}">
                  <a16:creationId xmlns:a16="http://schemas.microsoft.com/office/drawing/2014/main" id="{DB308270-23B0-467C-ADAB-D4A81213A5E9}"/>
                </a:ext>
              </a:extLst>
            </p:cNvPr>
            <p:cNvSpPr/>
            <p:nvPr/>
          </p:nvSpPr>
          <p:spPr>
            <a:xfrm rot="4275484">
              <a:off x="5390940" y="2894170"/>
              <a:ext cx="2202061" cy="2202061"/>
            </a:xfrm>
            <a:prstGeom prst="blockArc">
              <a:avLst>
                <a:gd name="adj1" fmla="val 19891185"/>
                <a:gd name="adj2" fmla="val 0"/>
                <a:gd name="adj3" fmla="val 25000"/>
              </a:avLst>
            </a:prstGeom>
            <a:solidFill>
              <a:srgbClr val="00B050">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文本框 167">
              <a:extLst>
                <a:ext uri="{FF2B5EF4-FFF2-40B4-BE49-F238E27FC236}">
                  <a16:creationId xmlns:a16="http://schemas.microsoft.com/office/drawing/2014/main" id="{2E754FFD-4767-4DD5-82F1-AA5D0D47F7AA}"/>
                </a:ext>
              </a:extLst>
            </p:cNvPr>
            <p:cNvSpPr txBox="1"/>
            <p:nvPr/>
          </p:nvSpPr>
          <p:spPr>
            <a:xfrm>
              <a:off x="6235661" y="2998055"/>
              <a:ext cx="463012" cy="369332"/>
            </a:xfrm>
            <a:prstGeom prst="rect">
              <a:avLst/>
            </a:prstGeom>
            <a:noFill/>
            <a:effectLst>
              <a:outerShdw blurRad="127000" dist="38100" dir="2700000" algn="tl" rotWithShape="0">
                <a:schemeClr val="bg1"/>
              </a:outerShdw>
            </a:effectLst>
          </p:spPr>
          <p:txBody>
            <a:bodyPr wrap="square" rtlCol="0">
              <a:spAutoFit/>
            </a:bodyPr>
            <a:lstStyle/>
            <a:p>
              <a:r>
                <a:rPr lang="en-US" altLang="zh-CN" b="1" dirty="0">
                  <a:effectLst>
                    <a:outerShdw blurRad="635000" sx="120000" sy="120000" algn="ctr" rotWithShape="0">
                      <a:schemeClr val="bg1"/>
                    </a:outerShdw>
                  </a:effectLst>
                  <a:latin typeface="+mj-lt"/>
                </a:rPr>
                <a:t>12</a:t>
              </a:r>
              <a:endParaRPr lang="zh-CN" altLang="en-US" b="1" dirty="0">
                <a:effectLst>
                  <a:outerShdw blurRad="635000" sx="120000" sy="120000" algn="ctr" rotWithShape="0">
                    <a:schemeClr val="bg1"/>
                  </a:outerShdw>
                </a:effectLst>
                <a:latin typeface="+mj-lt"/>
              </a:endParaRPr>
            </a:p>
          </p:txBody>
        </p:sp>
        <p:sp>
          <p:nvSpPr>
            <p:cNvPr id="169" name="文本框 168">
              <a:extLst>
                <a:ext uri="{FF2B5EF4-FFF2-40B4-BE49-F238E27FC236}">
                  <a16:creationId xmlns:a16="http://schemas.microsoft.com/office/drawing/2014/main" id="{DDC4951F-10AD-47B4-93F9-739E4DD86496}"/>
                </a:ext>
              </a:extLst>
            </p:cNvPr>
            <p:cNvSpPr txBox="1"/>
            <p:nvPr/>
          </p:nvSpPr>
          <p:spPr>
            <a:xfrm>
              <a:off x="6381711" y="463000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6</a:t>
              </a:r>
              <a:endParaRPr lang="zh-CN" altLang="en-US" dirty="0"/>
            </a:p>
          </p:txBody>
        </p:sp>
        <p:sp>
          <p:nvSpPr>
            <p:cNvPr id="170" name="文本框 169">
              <a:extLst>
                <a:ext uri="{FF2B5EF4-FFF2-40B4-BE49-F238E27FC236}">
                  <a16:creationId xmlns:a16="http://schemas.microsoft.com/office/drawing/2014/main" id="{DBC9D19B-13D4-4160-90CB-E3BCDBACACD0}"/>
                </a:ext>
              </a:extLst>
            </p:cNvPr>
            <p:cNvSpPr txBox="1"/>
            <p:nvPr/>
          </p:nvSpPr>
          <p:spPr>
            <a:xfrm>
              <a:off x="7195494" y="3760055"/>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3</a:t>
              </a:r>
              <a:endParaRPr lang="zh-CN" altLang="en-US" dirty="0"/>
            </a:p>
          </p:txBody>
        </p:sp>
        <p:sp>
          <p:nvSpPr>
            <p:cNvPr id="171" name="文本框 170">
              <a:extLst>
                <a:ext uri="{FF2B5EF4-FFF2-40B4-BE49-F238E27FC236}">
                  <a16:creationId xmlns:a16="http://schemas.microsoft.com/office/drawing/2014/main" id="{7B1FB5F4-2ED2-45F9-B396-F4DFB03BC259}"/>
                </a:ext>
              </a:extLst>
            </p:cNvPr>
            <p:cNvSpPr txBox="1"/>
            <p:nvPr/>
          </p:nvSpPr>
          <p:spPr>
            <a:xfrm>
              <a:off x="5508166" y="3823234"/>
              <a:ext cx="463012" cy="369332"/>
            </a:xfrm>
            <a:prstGeom prst="rect">
              <a:avLst/>
            </a:prstGeom>
            <a:noFill/>
            <a:effectLst>
              <a:outerShdw blurRad="127000" dist="38100" dir="2700000" algn="tl" rotWithShape="0">
                <a:schemeClr val="bg1"/>
              </a:outerShdw>
            </a:effectLst>
          </p:spPr>
          <p:txBody>
            <a:bodyPr wrap="square" rtlCol="0">
              <a:spAutoFit/>
            </a:bodyPr>
            <a:lstStyle>
              <a:defPPr>
                <a:defRPr lang="zh-CN"/>
              </a:defPPr>
              <a:lvl1pPr>
                <a:defRPr b="1">
                  <a:effectLst>
                    <a:outerShdw blurRad="635000" sx="120000" sy="120000" algn="ctr" rotWithShape="0">
                      <a:schemeClr val="bg1"/>
                    </a:outerShdw>
                  </a:effectLst>
                  <a:latin typeface="+mj-lt"/>
                </a:defRPr>
              </a:lvl1pPr>
            </a:lstStyle>
            <a:p>
              <a:r>
                <a:rPr lang="en-US" altLang="zh-CN" dirty="0"/>
                <a:t>9</a:t>
              </a:r>
              <a:endParaRPr lang="zh-CN" altLang="en-US" dirty="0"/>
            </a:p>
          </p:txBody>
        </p:sp>
      </p:grpSp>
      <p:sp>
        <p:nvSpPr>
          <p:cNvPr id="172" name="任意多边形: 形状 171">
            <a:hlinkClick r:id="rId6" action="ppaction://hlinksldjump"/>
            <a:extLst>
              <a:ext uri="{FF2B5EF4-FFF2-40B4-BE49-F238E27FC236}">
                <a16:creationId xmlns:a16="http://schemas.microsoft.com/office/drawing/2014/main" id="{AD215F41-3B3F-410C-8BE8-ECE25170D837}"/>
              </a:ext>
            </a:extLst>
          </p:cNvPr>
          <p:cNvSpPr/>
          <p:nvPr/>
        </p:nvSpPr>
        <p:spPr>
          <a:xfrm>
            <a:off x="10127631" y="306369"/>
            <a:ext cx="587828" cy="573325"/>
          </a:xfrm>
          <a:custGeom>
            <a:avLst/>
            <a:gdLst>
              <a:gd name="connsiteX0" fmla="*/ 0 w 587828"/>
              <a:gd name="connsiteY0" fmla="*/ 239485 h 573325"/>
              <a:gd name="connsiteX1" fmla="*/ 130628 w 587828"/>
              <a:gd name="connsiteY1" fmla="*/ 348342 h 573325"/>
              <a:gd name="connsiteX2" fmla="*/ 145142 w 587828"/>
              <a:gd name="connsiteY2" fmla="*/ 362857 h 573325"/>
              <a:gd name="connsiteX3" fmla="*/ 159657 w 587828"/>
              <a:gd name="connsiteY3" fmla="*/ 384628 h 573325"/>
              <a:gd name="connsiteX4" fmla="*/ 166914 w 587828"/>
              <a:gd name="connsiteY4" fmla="*/ 406400 h 573325"/>
              <a:gd name="connsiteX5" fmla="*/ 188685 w 587828"/>
              <a:gd name="connsiteY5" fmla="*/ 420914 h 573325"/>
              <a:gd name="connsiteX6" fmla="*/ 224971 w 587828"/>
              <a:gd name="connsiteY6" fmla="*/ 449942 h 573325"/>
              <a:gd name="connsiteX7" fmla="*/ 246742 w 587828"/>
              <a:gd name="connsiteY7" fmla="*/ 493485 h 573325"/>
              <a:gd name="connsiteX8" fmla="*/ 261257 w 587828"/>
              <a:gd name="connsiteY8" fmla="*/ 508000 h 573325"/>
              <a:gd name="connsiteX9" fmla="*/ 283028 w 587828"/>
              <a:gd name="connsiteY9" fmla="*/ 515257 h 573325"/>
              <a:gd name="connsiteX10" fmla="*/ 304800 w 587828"/>
              <a:gd name="connsiteY10" fmla="*/ 537028 h 573325"/>
              <a:gd name="connsiteX11" fmla="*/ 348342 w 587828"/>
              <a:gd name="connsiteY11" fmla="*/ 551542 h 573325"/>
              <a:gd name="connsiteX12" fmla="*/ 362857 w 587828"/>
              <a:gd name="connsiteY12" fmla="*/ 566057 h 573325"/>
              <a:gd name="connsiteX13" fmla="*/ 413657 w 587828"/>
              <a:gd name="connsiteY13" fmla="*/ 566057 h 573325"/>
              <a:gd name="connsiteX14" fmla="*/ 428171 w 587828"/>
              <a:gd name="connsiteY14" fmla="*/ 551542 h 573325"/>
              <a:gd name="connsiteX15" fmla="*/ 471714 w 587828"/>
              <a:gd name="connsiteY15" fmla="*/ 537028 h 573325"/>
              <a:gd name="connsiteX16" fmla="*/ 515257 w 587828"/>
              <a:gd name="connsiteY16" fmla="*/ 508000 h 573325"/>
              <a:gd name="connsiteX17" fmla="*/ 537028 w 587828"/>
              <a:gd name="connsiteY17" fmla="*/ 500742 h 573325"/>
              <a:gd name="connsiteX18" fmla="*/ 587828 w 587828"/>
              <a:gd name="connsiteY18" fmla="*/ 478971 h 573325"/>
              <a:gd name="connsiteX19" fmla="*/ 551542 w 587828"/>
              <a:gd name="connsiteY19" fmla="*/ 370114 h 573325"/>
              <a:gd name="connsiteX20" fmla="*/ 544285 w 587828"/>
              <a:gd name="connsiteY20" fmla="*/ 348342 h 573325"/>
              <a:gd name="connsiteX21" fmla="*/ 537028 w 587828"/>
              <a:gd name="connsiteY21" fmla="*/ 326571 h 573325"/>
              <a:gd name="connsiteX22" fmla="*/ 522514 w 587828"/>
              <a:gd name="connsiteY22" fmla="*/ 268514 h 573325"/>
              <a:gd name="connsiteX23" fmla="*/ 515257 w 587828"/>
              <a:gd name="connsiteY23" fmla="*/ 246742 h 573325"/>
              <a:gd name="connsiteX24" fmla="*/ 500742 w 587828"/>
              <a:gd name="connsiteY24" fmla="*/ 188685 h 573325"/>
              <a:gd name="connsiteX25" fmla="*/ 478971 w 587828"/>
              <a:gd name="connsiteY25" fmla="*/ 123371 h 573325"/>
              <a:gd name="connsiteX26" fmla="*/ 464457 w 587828"/>
              <a:gd name="connsiteY26" fmla="*/ 79828 h 573325"/>
              <a:gd name="connsiteX27" fmla="*/ 457200 w 587828"/>
              <a:gd name="connsiteY27" fmla="*/ 58057 h 573325"/>
              <a:gd name="connsiteX28" fmla="*/ 449942 w 587828"/>
              <a:gd name="connsiteY28" fmla="*/ 14514 h 573325"/>
              <a:gd name="connsiteX29" fmla="*/ 428171 w 587828"/>
              <a:gd name="connsiteY29" fmla="*/ 0 h 573325"/>
              <a:gd name="connsiteX30" fmla="*/ 399142 w 587828"/>
              <a:gd name="connsiteY30" fmla="*/ 7257 h 573325"/>
              <a:gd name="connsiteX31" fmla="*/ 355600 w 587828"/>
              <a:gd name="connsiteY31" fmla="*/ 21771 h 573325"/>
              <a:gd name="connsiteX32" fmla="*/ 333828 w 587828"/>
              <a:gd name="connsiteY32" fmla="*/ 29028 h 573325"/>
              <a:gd name="connsiteX33" fmla="*/ 312057 w 587828"/>
              <a:gd name="connsiteY33" fmla="*/ 36285 h 573325"/>
              <a:gd name="connsiteX34" fmla="*/ 290285 w 587828"/>
              <a:gd name="connsiteY34" fmla="*/ 43542 h 573325"/>
              <a:gd name="connsiteX35" fmla="*/ 254000 w 587828"/>
              <a:gd name="connsiteY35" fmla="*/ 72571 h 573325"/>
              <a:gd name="connsiteX36" fmla="*/ 239485 w 587828"/>
              <a:gd name="connsiteY36" fmla="*/ 87085 h 573325"/>
              <a:gd name="connsiteX37" fmla="*/ 174171 w 587828"/>
              <a:gd name="connsiteY37" fmla="*/ 116114 h 573325"/>
              <a:gd name="connsiteX38" fmla="*/ 145142 w 587828"/>
              <a:gd name="connsiteY38" fmla="*/ 152400 h 573325"/>
              <a:gd name="connsiteX39" fmla="*/ 101600 w 587828"/>
              <a:gd name="connsiteY39" fmla="*/ 181428 h 573325"/>
              <a:gd name="connsiteX40" fmla="*/ 87085 w 587828"/>
              <a:gd name="connsiteY40" fmla="*/ 195942 h 573325"/>
              <a:gd name="connsiteX41" fmla="*/ 43542 w 587828"/>
              <a:gd name="connsiteY41" fmla="*/ 210457 h 573325"/>
              <a:gd name="connsiteX42" fmla="*/ 0 w 587828"/>
              <a:gd name="connsiteY42" fmla="*/ 239485 h 5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7828" h="573325">
                <a:moveTo>
                  <a:pt x="0" y="239485"/>
                </a:moveTo>
                <a:lnTo>
                  <a:pt x="130628" y="348342"/>
                </a:lnTo>
                <a:cubicBezTo>
                  <a:pt x="135841" y="352773"/>
                  <a:pt x="140868" y="357514"/>
                  <a:pt x="145142" y="362857"/>
                </a:cubicBezTo>
                <a:cubicBezTo>
                  <a:pt x="150591" y="369668"/>
                  <a:pt x="154819" y="377371"/>
                  <a:pt x="159657" y="384628"/>
                </a:cubicBezTo>
                <a:cubicBezTo>
                  <a:pt x="162076" y="391885"/>
                  <a:pt x="162135" y="400426"/>
                  <a:pt x="166914" y="406400"/>
                </a:cubicBezTo>
                <a:cubicBezTo>
                  <a:pt x="172362" y="413211"/>
                  <a:pt x="181874" y="415466"/>
                  <a:pt x="188685" y="420914"/>
                </a:cubicBezTo>
                <a:cubicBezTo>
                  <a:pt x="240389" y="462276"/>
                  <a:pt x="157963" y="405270"/>
                  <a:pt x="224971" y="449942"/>
                </a:cubicBezTo>
                <a:cubicBezTo>
                  <a:pt x="232636" y="472937"/>
                  <a:pt x="230664" y="473388"/>
                  <a:pt x="246742" y="493485"/>
                </a:cubicBezTo>
                <a:cubicBezTo>
                  <a:pt x="251016" y="498828"/>
                  <a:pt x="255390" y="504480"/>
                  <a:pt x="261257" y="508000"/>
                </a:cubicBezTo>
                <a:cubicBezTo>
                  <a:pt x="267816" y="511936"/>
                  <a:pt x="275771" y="512838"/>
                  <a:pt x="283028" y="515257"/>
                </a:cubicBezTo>
                <a:cubicBezTo>
                  <a:pt x="290285" y="522514"/>
                  <a:pt x="295828" y="532044"/>
                  <a:pt x="304800" y="537028"/>
                </a:cubicBezTo>
                <a:cubicBezTo>
                  <a:pt x="318174" y="544458"/>
                  <a:pt x="348342" y="551542"/>
                  <a:pt x="348342" y="551542"/>
                </a:cubicBezTo>
                <a:cubicBezTo>
                  <a:pt x="353180" y="556380"/>
                  <a:pt x="356990" y="562537"/>
                  <a:pt x="362857" y="566057"/>
                </a:cubicBezTo>
                <a:cubicBezTo>
                  <a:pt x="384291" y="578918"/>
                  <a:pt x="389984" y="571975"/>
                  <a:pt x="413657" y="566057"/>
                </a:cubicBezTo>
                <a:cubicBezTo>
                  <a:pt x="418495" y="561219"/>
                  <a:pt x="422051" y="554602"/>
                  <a:pt x="428171" y="551542"/>
                </a:cubicBezTo>
                <a:cubicBezTo>
                  <a:pt x="441855" y="544700"/>
                  <a:pt x="471714" y="537028"/>
                  <a:pt x="471714" y="537028"/>
                </a:cubicBezTo>
                <a:cubicBezTo>
                  <a:pt x="486228" y="527352"/>
                  <a:pt x="498708" y="513517"/>
                  <a:pt x="515257" y="508000"/>
                </a:cubicBezTo>
                <a:cubicBezTo>
                  <a:pt x="522514" y="505581"/>
                  <a:pt x="530186" y="504163"/>
                  <a:pt x="537028" y="500742"/>
                </a:cubicBezTo>
                <a:cubicBezTo>
                  <a:pt x="587140" y="475685"/>
                  <a:pt x="527421" y="494073"/>
                  <a:pt x="587828" y="478971"/>
                </a:cubicBezTo>
                <a:lnTo>
                  <a:pt x="551542" y="370114"/>
                </a:lnTo>
                <a:lnTo>
                  <a:pt x="544285" y="348342"/>
                </a:lnTo>
                <a:cubicBezTo>
                  <a:pt x="541866" y="341085"/>
                  <a:pt x="538883" y="333992"/>
                  <a:pt x="537028" y="326571"/>
                </a:cubicBezTo>
                <a:cubicBezTo>
                  <a:pt x="532190" y="307219"/>
                  <a:pt x="528822" y="287438"/>
                  <a:pt x="522514" y="268514"/>
                </a:cubicBezTo>
                <a:cubicBezTo>
                  <a:pt x="520095" y="261257"/>
                  <a:pt x="517270" y="254122"/>
                  <a:pt x="515257" y="246742"/>
                </a:cubicBezTo>
                <a:cubicBezTo>
                  <a:pt x="510008" y="227497"/>
                  <a:pt x="507050" y="207609"/>
                  <a:pt x="500742" y="188685"/>
                </a:cubicBezTo>
                <a:lnTo>
                  <a:pt x="478971" y="123371"/>
                </a:lnTo>
                <a:lnTo>
                  <a:pt x="464457" y="79828"/>
                </a:lnTo>
                <a:cubicBezTo>
                  <a:pt x="462038" y="72571"/>
                  <a:pt x="458458" y="65602"/>
                  <a:pt x="457200" y="58057"/>
                </a:cubicBezTo>
                <a:cubicBezTo>
                  <a:pt x="454781" y="43543"/>
                  <a:pt x="456523" y="27675"/>
                  <a:pt x="449942" y="14514"/>
                </a:cubicBezTo>
                <a:cubicBezTo>
                  <a:pt x="446041" y="6713"/>
                  <a:pt x="435428" y="4838"/>
                  <a:pt x="428171" y="0"/>
                </a:cubicBezTo>
                <a:cubicBezTo>
                  <a:pt x="418495" y="2419"/>
                  <a:pt x="408695" y="4391"/>
                  <a:pt x="399142" y="7257"/>
                </a:cubicBezTo>
                <a:cubicBezTo>
                  <a:pt x="384488" y="11653"/>
                  <a:pt x="370114" y="16933"/>
                  <a:pt x="355600" y="21771"/>
                </a:cubicBezTo>
                <a:lnTo>
                  <a:pt x="333828" y="29028"/>
                </a:lnTo>
                <a:lnTo>
                  <a:pt x="312057" y="36285"/>
                </a:lnTo>
                <a:lnTo>
                  <a:pt x="290285" y="43542"/>
                </a:lnTo>
                <a:cubicBezTo>
                  <a:pt x="255249" y="78580"/>
                  <a:pt x="299762" y="35962"/>
                  <a:pt x="254000" y="72571"/>
                </a:cubicBezTo>
                <a:cubicBezTo>
                  <a:pt x="248657" y="76845"/>
                  <a:pt x="245605" y="84025"/>
                  <a:pt x="239485" y="87085"/>
                </a:cubicBezTo>
                <a:cubicBezTo>
                  <a:pt x="135855" y="138900"/>
                  <a:pt x="238209" y="73422"/>
                  <a:pt x="174171" y="116114"/>
                </a:cubicBezTo>
                <a:cubicBezTo>
                  <a:pt x="164649" y="130397"/>
                  <a:pt x="158930" y="142059"/>
                  <a:pt x="145142" y="152400"/>
                </a:cubicBezTo>
                <a:cubicBezTo>
                  <a:pt x="131187" y="162866"/>
                  <a:pt x="113935" y="169094"/>
                  <a:pt x="101600" y="181428"/>
                </a:cubicBezTo>
                <a:cubicBezTo>
                  <a:pt x="96762" y="186266"/>
                  <a:pt x="93205" y="192882"/>
                  <a:pt x="87085" y="195942"/>
                </a:cubicBezTo>
                <a:cubicBezTo>
                  <a:pt x="73401" y="202784"/>
                  <a:pt x="43542" y="210457"/>
                  <a:pt x="43542" y="210457"/>
                </a:cubicBezTo>
                <a:lnTo>
                  <a:pt x="0" y="23948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hlinkClick r:id="rId7" action="ppaction://hlinksldjump"/>
            <a:extLst>
              <a:ext uri="{FF2B5EF4-FFF2-40B4-BE49-F238E27FC236}">
                <a16:creationId xmlns:a16="http://schemas.microsoft.com/office/drawing/2014/main" id="{CA1E6769-F921-47E0-88CE-364CE82DEB72}"/>
              </a:ext>
            </a:extLst>
          </p:cNvPr>
          <p:cNvSpPr/>
          <p:nvPr/>
        </p:nvSpPr>
        <p:spPr>
          <a:xfrm>
            <a:off x="10617903" y="277581"/>
            <a:ext cx="442732" cy="508000"/>
          </a:xfrm>
          <a:custGeom>
            <a:avLst/>
            <a:gdLst>
              <a:gd name="connsiteX0" fmla="*/ 46 w 442732"/>
              <a:gd name="connsiteY0" fmla="*/ 29029 h 508000"/>
              <a:gd name="connsiteX1" fmla="*/ 36332 w 442732"/>
              <a:gd name="connsiteY1" fmla="*/ 195943 h 508000"/>
              <a:gd name="connsiteX2" fmla="*/ 50846 w 442732"/>
              <a:gd name="connsiteY2" fmla="*/ 239486 h 508000"/>
              <a:gd name="connsiteX3" fmla="*/ 58103 w 442732"/>
              <a:gd name="connsiteY3" fmla="*/ 268514 h 508000"/>
              <a:gd name="connsiteX4" fmla="*/ 72618 w 442732"/>
              <a:gd name="connsiteY4" fmla="*/ 312057 h 508000"/>
              <a:gd name="connsiteX5" fmla="*/ 94389 w 442732"/>
              <a:gd name="connsiteY5" fmla="*/ 399143 h 508000"/>
              <a:gd name="connsiteX6" fmla="*/ 101646 w 442732"/>
              <a:gd name="connsiteY6" fmla="*/ 420914 h 508000"/>
              <a:gd name="connsiteX7" fmla="*/ 116161 w 442732"/>
              <a:gd name="connsiteY7" fmla="*/ 435429 h 508000"/>
              <a:gd name="connsiteX8" fmla="*/ 145189 w 442732"/>
              <a:gd name="connsiteY8" fmla="*/ 493486 h 508000"/>
              <a:gd name="connsiteX9" fmla="*/ 166961 w 442732"/>
              <a:gd name="connsiteY9" fmla="*/ 500743 h 508000"/>
              <a:gd name="connsiteX10" fmla="*/ 239532 w 442732"/>
              <a:gd name="connsiteY10" fmla="*/ 508000 h 508000"/>
              <a:gd name="connsiteX11" fmla="*/ 348389 w 442732"/>
              <a:gd name="connsiteY11" fmla="*/ 500743 h 508000"/>
              <a:gd name="connsiteX12" fmla="*/ 362903 w 442732"/>
              <a:gd name="connsiteY12" fmla="*/ 478971 h 508000"/>
              <a:gd name="connsiteX13" fmla="*/ 391932 w 442732"/>
              <a:gd name="connsiteY13" fmla="*/ 420914 h 508000"/>
              <a:gd name="connsiteX14" fmla="*/ 399189 w 442732"/>
              <a:gd name="connsiteY14" fmla="*/ 399143 h 508000"/>
              <a:gd name="connsiteX15" fmla="*/ 413703 w 442732"/>
              <a:gd name="connsiteY15" fmla="*/ 377371 h 508000"/>
              <a:gd name="connsiteX16" fmla="*/ 420961 w 442732"/>
              <a:gd name="connsiteY16" fmla="*/ 217714 h 508000"/>
              <a:gd name="connsiteX17" fmla="*/ 442732 w 442732"/>
              <a:gd name="connsiteY17" fmla="*/ 108857 h 508000"/>
              <a:gd name="connsiteX18" fmla="*/ 420961 w 442732"/>
              <a:gd name="connsiteY18" fmla="*/ 7257 h 508000"/>
              <a:gd name="connsiteX19" fmla="*/ 399189 w 442732"/>
              <a:gd name="connsiteY19" fmla="*/ 0 h 508000"/>
              <a:gd name="connsiteX20" fmla="*/ 261303 w 442732"/>
              <a:gd name="connsiteY20" fmla="*/ 14514 h 508000"/>
              <a:gd name="connsiteX21" fmla="*/ 217761 w 442732"/>
              <a:gd name="connsiteY21" fmla="*/ 29029 h 508000"/>
              <a:gd name="connsiteX22" fmla="*/ 65361 w 442732"/>
              <a:gd name="connsiteY22" fmla="*/ 36286 h 508000"/>
              <a:gd name="connsiteX23" fmla="*/ 29075 w 442732"/>
              <a:gd name="connsiteY23" fmla="*/ 43543 h 508000"/>
              <a:gd name="connsiteX24" fmla="*/ 46 w 442732"/>
              <a:gd name="connsiteY24" fmla="*/ 29029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2732" h="508000">
                <a:moveTo>
                  <a:pt x="46" y="29029"/>
                </a:moveTo>
                <a:cubicBezTo>
                  <a:pt x="1255" y="54429"/>
                  <a:pt x="22972" y="140595"/>
                  <a:pt x="36332" y="195943"/>
                </a:cubicBezTo>
                <a:cubicBezTo>
                  <a:pt x="39922" y="210815"/>
                  <a:pt x="47135" y="224643"/>
                  <a:pt x="50846" y="239486"/>
                </a:cubicBezTo>
                <a:cubicBezTo>
                  <a:pt x="53265" y="249162"/>
                  <a:pt x="55237" y="258961"/>
                  <a:pt x="58103" y="268514"/>
                </a:cubicBezTo>
                <a:cubicBezTo>
                  <a:pt x="62499" y="283168"/>
                  <a:pt x="72618" y="312057"/>
                  <a:pt x="72618" y="312057"/>
                </a:cubicBezTo>
                <a:cubicBezTo>
                  <a:pt x="82390" y="370690"/>
                  <a:pt x="75222" y="341641"/>
                  <a:pt x="94389" y="399143"/>
                </a:cubicBezTo>
                <a:cubicBezTo>
                  <a:pt x="96808" y="406400"/>
                  <a:pt x="96237" y="415505"/>
                  <a:pt x="101646" y="420914"/>
                </a:cubicBezTo>
                <a:lnTo>
                  <a:pt x="116161" y="435429"/>
                </a:lnTo>
                <a:cubicBezTo>
                  <a:pt x="123397" y="457137"/>
                  <a:pt x="124080" y="480820"/>
                  <a:pt x="145189" y="493486"/>
                </a:cubicBezTo>
                <a:cubicBezTo>
                  <a:pt x="151749" y="497422"/>
                  <a:pt x="159400" y="499580"/>
                  <a:pt x="166961" y="500743"/>
                </a:cubicBezTo>
                <a:cubicBezTo>
                  <a:pt x="190989" y="504440"/>
                  <a:pt x="215342" y="505581"/>
                  <a:pt x="239532" y="508000"/>
                </a:cubicBezTo>
                <a:cubicBezTo>
                  <a:pt x="275818" y="505581"/>
                  <a:pt x="312990" y="509072"/>
                  <a:pt x="348389" y="500743"/>
                </a:cubicBezTo>
                <a:cubicBezTo>
                  <a:pt x="356879" y="498745"/>
                  <a:pt x="359361" y="486941"/>
                  <a:pt x="362903" y="478971"/>
                </a:cubicBezTo>
                <a:cubicBezTo>
                  <a:pt x="389588" y="418931"/>
                  <a:pt x="362125" y="450723"/>
                  <a:pt x="391932" y="420914"/>
                </a:cubicBezTo>
                <a:cubicBezTo>
                  <a:pt x="394351" y="413657"/>
                  <a:pt x="395768" y="405985"/>
                  <a:pt x="399189" y="399143"/>
                </a:cubicBezTo>
                <a:cubicBezTo>
                  <a:pt x="403090" y="391342"/>
                  <a:pt x="412664" y="386031"/>
                  <a:pt x="413703" y="377371"/>
                </a:cubicBezTo>
                <a:cubicBezTo>
                  <a:pt x="420050" y="324477"/>
                  <a:pt x="416278" y="270782"/>
                  <a:pt x="420961" y="217714"/>
                </a:cubicBezTo>
                <a:cubicBezTo>
                  <a:pt x="426639" y="153366"/>
                  <a:pt x="428793" y="150676"/>
                  <a:pt x="442732" y="108857"/>
                </a:cubicBezTo>
                <a:cubicBezTo>
                  <a:pt x="440853" y="88186"/>
                  <a:pt x="448282" y="29114"/>
                  <a:pt x="420961" y="7257"/>
                </a:cubicBezTo>
                <a:cubicBezTo>
                  <a:pt x="414987" y="2478"/>
                  <a:pt x="406446" y="2419"/>
                  <a:pt x="399189" y="0"/>
                </a:cubicBezTo>
                <a:cubicBezTo>
                  <a:pt x="383789" y="1400"/>
                  <a:pt x="284668" y="9507"/>
                  <a:pt x="261303" y="14514"/>
                </a:cubicBezTo>
                <a:cubicBezTo>
                  <a:pt x="246343" y="17720"/>
                  <a:pt x="233043" y="28301"/>
                  <a:pt x="217761" y="29029"/>
                </a:cubicBezTo>
                <a:lnTo>
                  <a:pt x="65361" y="36286"/>
                </a:lnTo>
                <a:cubicBezTo>
                  <a:pt x="53266" y="38705"/>
                  <a:pt x="41042" y="40551"/>
                  <a:pt x="29075" y="43543"/>
                </a:cubicBezTo>
                <a:cubicBezTo>
                  <a:pt x="21654" y="45398"/>
                  <a:pt x="-1163" y="3629"/>
                  <a:pt x="46" y="290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hlinkClick r:id="rId8" action="ppaction://hlinksldjump"/>
            <a:extLst>
              <a:ext uri="{FF2B5EF4-FFF2-40B4-BE49-F238E27FC236}">
                <a16:creationId xmlns:a16="http://schemas.microsoft.com/office/drawing/2014/main" id="{2401E918-58F2-4ECB-AE21-B22231BF92CC}"/>
              </a:ext>
            </a:extLst>
          </p:cNvPr>
          <p:cNvSpPr/>
          <p:nvPr/>
        </p:nvSpPr>
        <p:spPr>
          <a:xfrm>
            <a:off x="11049288" y="254305"/>
            <a:ext cx="515257" cy="590087"/>
          </a:xfrm>
          <a:custGeom>
            <a:avLst/>
            <a:gdLst>
              <a:gd name="connsiteX0" fmla="*/ 123371 w 515257"/>
              <a:gd name="connsiteY0" fmla="*/ 8521 h 590087"/>
              <a:gd name="connsiteX1" fmla="*/ 79828 w 515257"/>
              <a:gd name="connsiteY1" fmla="*/ 168178 h 590087"/>
              <a:gd name="connsiteX2" fmla="*/ 72571 w 515257"/>
              <a:gd name="connsiteY2" fmla="*/ 204464 h 590087"/>
              <a:gd name="connsiteX3" fmla="*/ 65314 w 515257"/>
              <a:gd name="connsiteY3" fmla="*/ 248006 h 590087"/>
              <a:gd name="connsiteX4" fmla="*/ 50800 w 515257"/>
              <a:gd name="connsiteY4" fmla="*/ 291549 h 590087"/>
              <a:gd name="connsiteX5" fmla="*/ 43543 w 515257"/>
              <a:gd name="connsiteY5" fmla="*/ 313321 h 590087"/>
              <a:gd name="connsiteX6" fmla="*/ 29028 w 515257"/>
              <a:gd name="connsiteY6" fmla="*/ 327835 h 590087"/>
              <a:gd name="connsiteX7" fmla="*/ 14514 w 515257"/>
              <a:gd name="connsiteY7" fmla="*/ 371378 h 590087"/>
              <a:gd name="connsiteX8" fmla="*/ 0 w 515257"/>
              <a:gd name="connsiteY8" fmla="*/ 422178 h 590087"/>
              <a:gd name="connsiteX9" fmla="*/ 14514 w 515257"/>
              <a:gd name="connsiteY9" fmla="*/ 472978 h 590087"/>
              <a:gd name="connsiteX10" fmla="*/ 36285 w 515257"/>
              <a:gd name="connsiteY10" fmla="*/ 480235 h 590087"/>
              <a:gd name="connsiteX11" fmla="*/ 50800 w 515257"/>
              <a:gd name="connsiteY11" fmla="*/ 494749 h 590087"/>
              <a:gd name="connsiteX12" fmla="*/ 101600 w 515257"/>
              <a:gd name="connsiteY12" fmla="*/ 509264 h 590087"/>
              <a:gd name="connsiteX13" fmla="*/ 145143 w 515257"/>
              <a:gd name="connsiteY13" fmla="*/ 523778 h 590087"/>
              <a:gd name="connsiteX14" fmla="*/ 166914 w 515257"/>
              <a:gd name="connsiteY14" fmla="*/ 538292 h 590087"/>
              <a:gd name="connsiteX15" fmla="*/ 181428 w 515257"/>
              <a:gd name="connsiteY15" fmla="*/ 560064 h 590087"/>
              <a:gd name="connsiteX16" fmla="*/ 203200 w 515257"/>
              <a:gd name="connsiteY16" fmla="*/ 567321 h 590087"/>
              <a:gd name="connsiteX17" fmla="*/ 224971 w 515257"/>
              <a:gd name="connsiteY17" fmla="*/ 589092 h 590087"/>
              <a:gd name="connsiteX18" fmla="*/ 261257 w 515257"/>
              <a:gd name="connsiteY18" fmla="*/ 560064 h 590087"/>
              <a:gd name="connsiteX19" fmla="*/ 283028 w 515257"/>
              <a:gd name="connsiteY19" fmla="*/ 516521 h 590087"/>
              <a:gd name="connsiteX20" fmla="*/ 304800 w 515257"/>
              <a:gd name="connsiteY20" fmla="*/ 472978 h 590087"/>
              <a:gd name="connsiteX21" fmla="*/ 319314 w 515257"/>
              <a:gd name="connsiteY21" fmla="*/ 429435 h 590087"/>
              <a:gd name="connsiteX22" fmla="*/ 355600 w 515257"/>
              <a:gd name="connsiteY22" fmla="*/ 400406 h 590087"/>
              <a:gd name="connsiteX23" fmla="*/ 384628 w 515257"/>
              <a:gd name="connsiteY23" fmla="*/ 356864 h 590087"/>
              <a:gd name="connsiteX24" fmla="*/ 428171 w 515257"/>
              <a:gd name="connsiteY24" fmla="*/ 335092 h 590087"/>
              <a:gd name="connsiteX25" fmla="*/ 471714 w 515257"/>
              <a:gd name="connsiteY25" fmla="*/ 320578 h 590087"/>
              <a:gd name="connsiteX26" fmla="*/ 486228 w 515257"/>
              <a:gd name="connsiteY26" fmla="*/ 298806 h 590087"/>
              <a:gd name="connsiteX27" fmla="*/ 500743 w 515257"/>
              <a:gd name="connsiteY27" fmla="*/ 284292 h 590087"/>
              <a:gd name="connsiteX28" fmla="*/ 515257 w 515257"/>
              <a:gd name="connsiteY28" fmla="*/ 240749 h 590087"/>
              <a:gd name="connsiteX29" fmla="*/ 486228 w 515257"/>
              <a:gd name="connsiteY29" fmla="*/ 182692 h 590087"/>
              <a:gd name="connsiteX30" fmla="*/ 471714 w 515257"/>
              <a:gd name="connsiteY30" fmla="*/ 160921 h 590087"/>
              <a:gd name="connsiteX31" fmla="*/ 428171 w 515257"/>
              <a:gd name="connsiteY31" fmla="*/ 146406 h 590087"/>
              <a:gd name="connsiteX32" fmla="*/ 406400 w 515257"/>
              <a:gd name="connsiteY32" fmla="*/ 139149 h 590087"/>
              <a:gd name="connsiteX33" fmla="*/ 370114 w 515257"/>
              <a:gd name="connsiteY33" fmla="*/ 110121 h 590087"/>
              <a:gd name="connsiteX34" fmla="*/ 355600 w 515257"/>
              <a:gd name="connsiteY34" fmla="*/ 95606 h 590087"/>
              <a:gd name="connsiteX35" fmla="*/ 333828 w 515257"/>
              <a:gd name="connsiteY35" fmla="*/ 88349 h 590087"/>
              <a:gd name="connsiteX36" fmla="*/ 312057 w 515257"/>
              <a:gd name="connsiteY36" fmla="*/ 73835 h 590087"/>
              <a:gd name="connsiteX37" fmla="*/ 268514 w 515257"/>
              <a:gd name="connsiteY37" fmla="*/ 59321 h 590087"/>
              <a:gd name="connsiteX38" fmla="*/ 239485 w 515257"/>
              <a:gd name="connsiteY38" fmla="*/ 30292 h 590087"/>
              <a:gd name="connsiteX39" fmla="*/ 188685 w 515257"/>
              <a:gd name="connsiteY39" fmla="*/ 15778 h 590087"/>
              <a:gd name="connsiteX40" fmla="*/ 123371 w 515257"/>
              <a:gd name="connsiteY40" fmla="*/ 8521 h 5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5257" h="590087">
                <a:moveTo>
                  <a:pt x="123371" y="8521"/>
                </a:moveTo>
                <a:cubicBezTo>
                  <a:pt x="105228" y="33921"/>
                  <a:pt x="93672" y="114781"/>
                  <a:pt x="79828" y="168178"/>
                </a:cubicBezTo>
                <a:cubicBezTo>
                  <a:pt x="76732" y="180118"/>
                  <a:pt x="74777" y="192328"/>
                  <a:pt x="72571" y="204464"/>
                </a:cubicBezTo>
                <a:cubicBezTo>
                  <a:pt x="69939" y="218941"/>
                  <a:pt x="68883" y="233731"/>
                  <a:pt x="65314" y="248006"/>
                </a:cubicBezTo>
                <a:cubicBezTo>
                  <a:pt x="61603" y="262849"/>
                  <a:pt x="55638" y="277035"/>
                  <a:pt x="50800" y="291549"/>
                </a:cubicBezTo>
                <a:cubicBezTo>
                  <a:pt x="48381" y="298806"/>
                  <a:pt x="48952" y="307912"/>
                  <a:pt x="43543" y="313321"/>
                </a:cubicBezTo>
                <a:lnTo>
                  <a:pt x="29028" y="327835"/>
                </a:lnTo>
                <a:cubicBezTo>
                  <a:pt x="24190" y="342349"/>
                  <a:pt x="18225" y="356535"/>
                  <a:pt x="14514" y="371378"/>
                </a:cubicBezTo>
                <a:cubicBezTo>
                  <a:pt x="5402" y="407827"/>
                  <a:pt x="10411" y="390944"/>
                  <a:pt x="0" y="422178"/>
                </a:cubicBezTo>
                <a:cubicBezTo>
                  <a:pt x="63" y="422429"/>
                  <a:pt x="11044" y="469508"/>
                  <a:pt x="14514" y="472978"/>
                </a:cubicBezTo>
                <a:cubicBezTo>
                  <a:pt x="19923" y="478387"/>
                  <a:pt x="29028" y="477816"/>
                  <a:pt x="36285" y="480235"/>
                </a:cubicBezTo>
                <a:cubicBezTo>
                  <a:pt x="41123" y="485073"/>
                  <a:pt x="44933" y="491229"/>
                  <a:pt x="50800" y="494749"/>
                </a:cubicBezTo>
                <a:cubicBezTo>
                  <a:pt x="58928" y="499625"/>
                  <a:pt x="95277" y="507367"/>
                  <a:pt x="101600" y="509264"/>
                </a:cubicBezTo>
                <a:cubicBezTo>
                  <a:pt x="116254" y="513660"/>
                  <a:pt x="145143" y="523778"/>
                  <a:pt x="145143" y="523778"/>
                </a:cubicBezTo>
                <a:cubicBezTo>
                  <a:pt x="152400" y="528616"/>
                  <a:pt x="160747" y="532125"/>
                  <a:pt x="166914" y="538292"/>
                </a:cubicBezTo>
                <a:cubicBezTo>
                  <a:pt x="173081" y="544460"/>
                  <a:pt x="174617" y="554615"/>
                  <a:pt x="181428" y="560064"/>
                </a:cubicBezTo>
                <a:cubicBezTo>
                  <a:pt x="187402" y="564843"/>
                  <a:pt x="195943" y="564902"/>
                  <a:pt x="203200" y="567321"/>
                </a:cubicBezTo>
                <a:cubicBezTo>
                  <a:pt x="210457" y="574578"/>
                  <a:pt x="215235" y="585847"/>
                  <a:pt x="224971" y="589092"/>
                </a:cubicBezTo>
                <a:cubicBezTo>
                  <a:pt x="244092" y="595465"/>
                  <a:pt x="254956" y="569515"/>
                  <a:pt x="261257" y="560064"/>
                </a:cubicBezTo>
                <a:cubicBezTo>
                  <a:pt x="279498" y="505339"/>
                  <a:pt x="254892" y="572794"/>
                  <a:pt x="283028" y="516521"/>
                </a:cubicBezTo>
                <a:cubicBezTo>
                  <a:pt x="313069" y="456438"/>
                  <a:pt x="263209" y="535360"/>
                  <a:pt x="304800" y="472978"/>
                </a:cubicBezTo>
                <a:cubicBezTo>
                  <a:pt x="309638" y="458464"/>
                  <a:pt x="306584" y="437922"/>
                  <a:pt x="319314" y="429435"/>
                </a:cubicBezTo>
                <a:cubicBezTo>
                  <a:pt x="333597" y="419913"/>
                  <a:pt x="345259" y="414194"/>
                  <a:pt x="355600" y="400406"/>
                </a:cubicBezTo>
                <a:cubicBezTo>
                  <a:pt x="366066" y="386451"/>
                  <a:pt x="368080" y="362381"/>
                  <a:pt x="384628" y="356864"/>
                </a:cubicBezTo>
                <a:cubicBezTo>
                  <a:pt x="464049" y="330388"/>
                  <a:pt x="343742" y="372615"/>
                  <a:pt x="428171" y="335092"/>
                </a:cubicBezTo>
                <a:cubicBezTo>
                  <a:pt x="442152" y="328878"/>
                  <a:pt x="471714" y="320578"/>
                  <a:pt x="471714" y="320578"/>
                </a:cubicBezTo>
                <a:cubicBezTo>
                  <a:pt x="476552" y="313321"/>
                  <a:pt x="480779" y="305617"/>
                  <a:pt x="486228" y="298806"/>
                </a:cubicBezTo>
                <a:cubicBezTo>
                  <a:pt x="490502" y="293463"/>
                  <a:pt x="497683" y="290412"/>
                  <a:pt x="500743" y="284292"/>
                </a:cubicBezTo>
                <a:cubicBezTo>
                  <a:pt x="507585" y="270608"/>
                  <a:pt x="515257" y="240749"/>
                  <a:pt x="515257" y="240749"/>
                </a:cubicBezTo>
                <a:cubicBezTo>
                  <a:pt x="490487" y="166436"/>
                  <a:pt x="515181" y="218882"/>
                  <a:pt x="486228" y="182692"/>
                </a:cubicBezTo>
                <a:cubicBezTo>
                  <a:pt x="480779" y="175881"/>
                  <a:pt x="479110" y="165544"/>
                  <a:pt x="471714" y="160921"/>
                </a:cubicBezTo>
                <a:cubicBezTo>
                  <a:pt x="458740" y="152812"/>
                  <a:pt x="442685" y="151244"/>
                  <a:pt x="428171" y="146406"/>
                </a:cubicBezTo>
                <a:lnTo>
                  <a:pt x="406400" y="139149"/>
                </a:lnTo>
                <a:cubicBezTo>
                  <a:pt x="371344" y="104095"/>
                  <a:pt x="415900" y="146751"/>
                  <a:pt x="370114" y="110121"/>
                </a:cubicBezTo>
                <a:cubicBezTo>
                  <a:pt x="364771" y="105847"/>
                  <a:pt x="361467" y="99126"/>
                  <a:pt x="355600" y="95606"/>
                </a:cubicBezTo>
                <a:cubicBezTo>
                  <a:pt x="349040" y="91670"/>
                  <a:pt x="341085" y="90768"/>
                  <a:pt x="333828" y="88349"/>
                </a:cubicBezTo>
                <a:cubicBezTo>
                  <a:pt x="326571" y="83511"/>
                  <a:pt x="320027" y="77377"/>
                  <a:pt x="312057" y="73835"/>
                </a:cubicBezTo>
                <a:cubicBezTo>
                  <a:pt x="298076" y="67621"/>
                  <a:pt x="268514" y="59321"/>
                  <a:pt x="268514" y="59321"/>
                </a:cubicBezTo>
                <a:cubicBezTo>
                  <a:pt x="258838" y="49645"/>
                  <a:pt x="252761" y="33611"/>
                  <a:pt x="239485" y="30292"/>
                </a:cubicBezTo>
                <a:cubicBezTo>
                  <a:pt x="203036" y="21180"/>
                  <a:pt x="219919" y="26189"/>
                  <a:pt x="188685" y="15778"/>
                </a:cubicBezTo>
                <a:cubicBezTo>
                  <a:pt x="128228" y="23335"/>
                  <a:pt x="141514" y="-16879"/>
                  <a:pt x="123371" y="852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形状 174">
            <a:hlinkClick r:id="rId9" action="ppaction://hlinksldjump"/>
            <a:extLst>
              <a:ext uri="{FF2B5EF4-FFF2-40B4-BE49-F238E27FC236}">
                <a16:creationId xmlns:a16="http://schemas.microsoft.com/office/drawing/2014/main" id="{7D46C566-0ABA-4FC9-92F2-EB9D2F0C4609}"/>
              </a:ext>
            </a:extLst>
          </p:cNvPr>
          <p:cNvSpPr/>
          <p:nvPr/>
        </p:nvSpPr>
        <p:spPr>
          <a:xfrm>
            <a:off x="11466759" y="1090381"/>
            <a:ext cx="508276" cy="465348"/>
          </a:xfrm>
          <a:custGeom>
            <a:avLst/>
            <a:gdLst>
              <a:gd name="connsiteX0" fmla="*/ 276 w 508276"/>
              <a:gd name="connsiteY0" fmla="*/ 108857 h 465348"/>
              <a:gd name="connsiteX1" fmla="*/ 36562 w 508276"/>
              <a:gd name="connsiteY1" fmla="*/ 312057 h 465348"/>
              <a:gd name="connsiteX2" fmla="*/ 29305 w 508276"/>
              <a:gd name="connsiteY2" fmla="*/ 333829 h 465348"/>
              <a:gd name="connsiteX3" fmla="*/ 174447 w 508276"/>
              <a:gd name="connsiteY3" fmla="*/ 355600 h 465348"/>
              <a:gd name="connsiteX4" fmla="*/ 254276 w 508276"/>
              <a:gd name="connsiteY4" fmla="*/ 377371 h 465348"/>
              <a:gd name="connsiteX5" fmla="*/ 276047 w 508276"/>
              <a:gd name="connsiteY5" fmla="*/ 384629 h 465348"/>
              <a:gd name="connsiteX6" fmla="*/ 334105 w 508276"/>
              <a:gd name="connsiteY6" fmla="*/ 399143 h 465348"/>
              <a:gd name="connsiteX7" fmla="*/ 377647 w 508276"/>
              <a:gd name="connsiteY7" fmla="*/ 428171 h 465348"/>
              <a:gd name="connsiteX8" fmla="*/ 421190 w 508276"/>
              <a:gd name="connsiteY8" fmla="*/ 442686 h 465348"/>
              <a:gd name="connsiteX9" fmla="*/ 457476 w 508276"/>
              <a:gd name="connsiteY9" fmla="*/ 464457 h 465348"/>
              <a:gd name="connsiteX10" fmla="*/ 471990 w 508276"/>
              <a:gd name="connsiteY10" fmla="*/ 442686 h 465348"/>
              <a:gd name="connsiteX11" fmla="*/ 486505 w 508276"/>
              <a:gd name="connsiteY11" fmla="*/ 341086 h 465348"/>
              <a:gd name="connsiteX12" fmla="*/ 493762 w 508276"/>
              <a:gd name="connsiteY12" fmla="*/ 319314 h 465348"/>
              <a:gd name="connsiteX13" fmla="*/ 501019 w 508276"/>
              <a:gd name="connsiteY13" fmla="*/ 290286 h 465348"/>
              <a:gd name="connsiteX14" fmla="*/ 508276 w 508276"/>
              <a:gd name="connsiteY14" fmla="*/ 224971 h 465348"/>
              <a:gd name="connsiteX15" fmla="*/ 501019 w 508276"/>
              <a:gd name="connsiteY15" fmla="*/ 203200 h 465348"/>
              <a:gd name="connsiteX16" fmla="*/ 493762 w 508276"/>
              <a:gd name="connsiteY16" fmla="*/ 166914 h 465348"/>
              <a:gd name="connsiteX17" fmla="*/ 479247 w 508276"/>
              <a:gd name="connsiteY17" fmla="*/ 123371 h 465348"/>
              <a:gd name="connsiteX18" fmla="*/ 471990 w 508276"/>
              <a:gd name="connsiteY18" fmla="*/ 65314 h 465348"/>
              <a:gd name="connsiteX19" fmla="*/ 464733 w 508276"/>
              <a:gd name="connsiteY19" fmla="*/ 14514 h 465348"/>
              <a:gd name="connsiteX20" fmla="*/ 442962 w 508276"/>
              <a:gd name="connsiteY20" fmla="*/ 0 h 465348"/>
              <a:gd name="connsiteX21" fmla="*/ 421190 w 508276"/>
              <a:gd name="connsiteY21" fmla="*/ 14514 h 465348"/>
              <a:gd name="connsiteX22" fmla="*/ 377647 w 508276"/>
              <a:gd name="connsiteY22" fmla="*/ 29029 h 465348"/>
              <a:gd name="connsiteX23" fmla="*/ 355876 w 508276"/>
              <a:gd name="connsiteY23" fmla="*/ 43543 h 465348"/>
              <a:gd name="connsiteX24" fmla="*/ 334105 w 508276"/>
              <a:gd name="connsiteY24" fmla="*/ 50800 h 465348"/>
              <a:gd name="connsiteX25" fmla="*/ 167190 w 508276"/>
              <a:gd name="connsiteY25" fmla="*/ 65314 h 465348"/>
              <a:gd name="connsiteX26" fmla="*/ 65590 w 508276"/>
              <a:gd name="connsiteY26" fmla="*/ 87086 h 465348"/>
              <a:gd name="connsiteX27" fmla="*/ 276 w 508276"/>
              <a:gd name="connsiteY27" fmla="*/ 108857 h 4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8276" h="465348">
                <a:moveTo>
                  <a:pt x="276" y="108857"/>
                </a:moveTo>
                <a:cubicBezTo>
                  <a:pt x="-4562" y="146352"/>
                  <a:pt x="55886" y="225096"/>
                  <a:pt x="36562" y="312057"/>
                </a:cubicBezTo>
                <a:cubicBezTo>
                  <a:pt x="34903" y="319525"/>
                  <a:pt x="31724" y="326572"/>
                  <a:pt x="29305" y="333829"/>
                </a:cubicBezTo>
                <a:cubicBezTo>
                  <a:pt x="86910" y="372233"/>
                  <a:pt x="35009" y="342924"/>
                  <a:pt x="174447" y="355600"/>
                </a:cubicBezTo>
                <a:cubicBezTo>
                  <a:pt x="202654" y="358164"/>
                  <a:pt x="227660" y="368499"/>
                  <a:pt x="254276" y="377371"/>
                </a:cubicBezTo>
                <a:cubicBezTo>
                  <a:pt x="261533" y="379790"/>
                  <a:pt x="268546" y="383129"/>
                  <a:pt x="276047" y="384629"/>
                </a:cubicBezTo>
                <a:cubicBezTo>
                  <a:pt x="319834" y="393386"/>
                  <a:pt x="300631" y="387986"/>
                  <a:pt x="334105" y="399143"/>
                </a:cubicBezTo>
                <a:cubicBezTo>
                  <a:pt x="348619" y="408819"/>
                  <a:pt x="361099" y="422655"/>
                  <a:pt x="377647" y="428171"/>
                </a:cubicBezTo>
                <a:lnTo>
                  <a:pt x="421190" y="442686"/>
                </a:lnTo>
                <a:cubicBezTo>
                  <a:pt x="427872" y="449368"/>
                  <a:pt x="444019" y="469840"/>
                  <a:pt x="457476" y="464457"/>
                </a:cubicBezTo>
                <a:cubicBezTo>
                  <a:pt x="465574" y="461218"/>
                  <a:pt x="467152" y="449943"/>
                  <a:pt x="471990" y="442686"/>
                </a:cubicBezTo>
                <a:cubicBezTo>
                  <a:pt x="475130" y="417562"/>
                  <a:pt x="480523" y="368003"/>
                  <a:pt x="486505" y="341086"/>
                </a:cubicBezTo>
                <a:cubicBezTo>
                  <a:pt x="488165" y="333618"/>
                  <a:pt x="491660" y="326670"/>
                  <a:pt x="493762" y="319314"/>
                </a:cubicBezTo>
                <a:cubicBezTo>
                  <a:pt x="496502" y="309724"/>
                  <a:pt x="498600" y="299962"/>
                  <a:pt x="501019" y="290286"/>
                </a:cubicBezTo>
                <a:cubicBezTo>
                  <a:pt x="503438" y="268514"/>
                  <a:pt x="508276" y="246877"/>
                  <a:pt x="508276" y="224971"/>
                </a:cubicBezTo>
                <a:cubicBezTo>
                  <a:pt x="508276" y="217321"/>
                  <a:pt x="502874" y="210621"/>
                  <a:pt x="501019" y="203200"/>
                </a:cubicBezTo>
                <a:cubicBezTo>
                  <a:pt x="498027" y="191233"/>
                  <a:pt x="497008" y="178814"/>
                  <a:pt x="493762" y="166914"/>
                </a:cubicBezTo>
                <a:cubicBezTo>
                  <a:pt x="489736" y="152154"/>
                  <a:pt x="479247" y="123371"/>
                  <a:pt x="479247" y="123371"/>
                </a:cubicBezTo>
                <a:cubicBezTo>
                  <a:pt x="476828" y="104019"/>
                  <a:pt x="474568" y="84646"/>
                  <a:pt x="471990" y="65314"/>
                </a:cubicBezTo>
                <a:cubicBezTo>
                  <a:pt x="469729" y="48359"/>
                  <a:pt x="471680" y="30145"/>
                  <a:pt x="464733" y="14514"/>
                </a:cubicBezTo>
                <a:cubicBezTo>
                  <a:pt x="461191" y="6544"/>
                  <a:pt x="450219" y="4838"/>
                  <a:pt x="442962" y="0"/>
                </a:cubicBezTo>
                <a:cubicBezTo>
                  <a:pt x="435705" y="4838"/>
                  <a:pt x="429160" y="10972"/>
                  <a:pt x="421190" y="14514"/>
                </a:cubicBezTo>
                <a:cubicBezTo>
                  <a:pt x="407209" y="20728"/>
                  <a:pt x="390377" y="20542"/>
                  <a:pt x="377647" y="29029"/>
                </a:cubicBezTo>
                <a:cubicBezTo>
                  <a:pt x="370390" y="33867"/>
                  <a:pt x="363677" y="39642"/>
                  <a:pt x="355876" y="43543"/>
                </a:cubicBezTo>
                <a:cubicBezTo>
                  <a:pt x="349034" y="46964"/>
                  <a:pt x="341572" y="49141"/>
                  <a:pt x="334105" y="50800"/>
                </a:cubicBezTo>
                <a:cubicBezTo>
                  <a:pt x="278548" y="63146"/>
                  <a:pt x="225123" y="61906"/>
                  <a:pt x="167190" y="65314"/>
                </a:cubicBezTo>
                <a:cubicBezTo>
                  <a:pt x="105145" y="85997"/>
                  <a:pt x="138828" y="77931"/>
                  <a:pt x="65590" y="87086"/>
                </a:cubicBezTo>
                <a:cubicBezTo>
                  <a:pt x="17457" y="103130"/>
                  <a:pt x="5114" y="71362"/>
                  <a:pt x="276" y="10885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任意多边形: 形状 175">
            <a:hlinkClick r:id="rId10" action="ppaction://hlinksldjump"/>
            <a:extLst>
              <a:ext uri="{FF2B5EF4-FFF2-40B4-BE49-F238E27FC236}">
                <a16:creationId xmlns:a16="http://schemas.microsoft.com/office/drawing/2014/main" id="{0645DE50-2352-4862-96A2-A4BAFC5F0E3E}"/>
              </a:ext>
            </a:extLst>
          </p:cNvPr>
          <p:cNvSpPr/>
          <p:nvPr/>
        </p:nvSpPr>
        <p:spPr>
          <a:xfrm>
            <a:off x="11375201" y="1459589"/>
            <a:ext cx="566715" cy="494151"/>
          </a:xfrm>
          <a:custGeom>
            <a:avLst/>
            <a:gdLst>
              <a:gd name="connsiteX0" fmla="*/ 7915 w 566715"/>
              <a:gd name="connsiteY0" fmla="*/ 189351 h 494151"/>
              <a:gd name="connsiteX1" fmla="*/ 44201 w 566715"/>
              <a:gd name="connsiteY1" fmla="*/ 211122 h 494151"/>
              <a:gd name="connsiteX2" fmla="*/ 65972 w 566715"/>
              <a:gd name="connsiteY2" fmla="*/ 218380 h 494151"/>
              <a:gd name="connsiteX3" fmla="*/ 87744 w 566715"/>
              <a:gd name="connsiteY3" fmla="*/ 232894 h 494151"/>
              <a:gd name="connsiteX4" fmla="*/ 131287 w 566715"/>
              <a:gd name="connsiteY4" fmla="*/ 254665 h 494151"/>
              <a:gd name="connsiteX5" fmla="*/ 153058 w 566715"/>
              <a:gd name="connsiteY5" fmla="*/ 298208 h 494151"/>
              <a:gd name="connsiteX6" fmla="*/ 160315 w 566715"/>
              <a:gd name="connsiteY6" fmla="*/ 327237 h 494151"/>
              <a:gd name="connsiteX7" fmla="*/ 196601 w 566715"/>
              <a:gd name="connsiteY7" fmla="*/ 363522 h 494151"/>
              <a:gd name="connsiteX8" fmla="*/ 211115 w 566715"/>
              <a:gd name="connsiteY8" fmla="*/ 385294 h 494151"/>
              <a:gd name="connsiteX9" fmla="*/ 247401 w 566715"/>
              <a:gd name="connsiteY9" fmla="*/ 421580 h 494151"/>
              <a:gd name="connsiteX10" fmla="*/ 261915 w 566715"/>
              <a:gd name="connsiteY10" fmla="*/ 443351 h 494151"/>
              <a:gd name="connsiteX11" fmla="*/ 312715 w 566715"/>
              <a:gd name="connsiteY11" fmla="*/ 486894 h 494151"/>
              <a:gd name="connsiteX12" fmla="*/ 334487 w 566715"/>
              <a:gd name="connsiteY12" fmla="*/ 494151 h 494151"/>
              <a:gd name="connsiteX13" fmla="*/ 407058 w 566715"/>
              <a:gd name="connsiteY13" fmla="*/ 472380 h 494151"/>
              <a:gd name="connsiteX14" fmla="*/ 450601 w 566715"/>
              <a:gd name="connsiteY14" fmla="*/ 457865 h 494151"/>
              <a:gd name="connsiteX15" fmla="*/ 501401 w 566715"/>
              <a:gd name="connsiteY15" fmla="*/ 399808 h 494151"/>
              <a:gd name="connsiteX16" fmla="*/ 508658 w 566715"/>
              <a:gd name="connsiteY16" fmla="*/ 298208 h 494151"/>
              <a:gd name="connsiteX17" fmla="*/ 530430 w 566715"/>
              <a:gd name="connsiteY17" fmla="*/ 283694 h 494151"/>
              <a:gd name="connsiteX18" fmla="*/ 566715 w 566715"/>
              <a:gd name="connsiteY18" fmla="*/ 247408 h 494151"/>
              <a:gd name="connsiteX19" fmla="*/ 559458 w 566715"/>
              <a:gd name="connsiteY19" fmla="*/ 196608 h 494151"/>
              <a:gd name="connsiteX20" fmla="*/ 537687 w 566715"/>
              <a:gd name="connsiteY20" fmla="*/ 174837 h 494151"/>
              <a:gd name="connsiteX21" fmla="*/ 530430 w 566715"/>
              <a:gd name="connsiteY21" fmla="*/ 153065 h 494151"/>
              <a:gd name="connsiteX22" fmla="*/ 523172 w 566715"/>
              <a:gd name="connsiteY22" fmla="*/ 102265 h 494151"/>
              <a:gd name="connsiteX23" fmla="*/ 450601 w 566715"/>
              <a:gd name="connsiteY23" fmla="*/ 80494 h 494151"/>
              <a:gd name="connsiteX24" fmla="*/ 428830 w 566715"/>
              <a:gd name="connsiteY24" fmla="*/ 73237 h 494151"/>
              <a:gd name="connsiteX25" fmla="*/ 399801 w 566715"/>
              <a:gd name="connsiteY25" fmla="*/ 58722 h 494151"/>
              <a:gd name="connsiteX26" fmla="*/ 254658 w 566715"/>
              <a:gd name="connsiteY26" fmla="*/ 36951 h 494151"/>
              <a:gd name="connsiteX27" fmla="*/ 167572 w 566715"/>
              <a:gd name="connsiteY27" fmla="*/ 22437 h 494151"/>
              <a:gd name="connsiteX28" fmla="*/ 109515 w 566715"/>
              <a:gd name="connsiteY28" fmla="*/ 15180 h 494151"/>
              <a:gd name="connsiteX29" fmla="*/ 95001 w 566715"/>
              <a:gd name="connsiteY29" fmla="*/ 665 h 494151"/>
              <a:gd name="connsiteX30" fmla="*/ 87744 w 566715"/>
              <a:gd name="connsiteY30" fmla="*/ 29694 h 494151"/>
              <a:gd name="connsiteX31" fmla="*/ 73230 w 566715"/>
              <a:gd name="connsiteY31" fmla="*/ 73237 h 494151"/>
              <a:gd name="connsiteX32" fmla="*/ 65972 w 566715"/>
              <a:gd name="connsiteY32" fmla="*/ 95008 h 494151"/>
              <a:gd name="connsiteX33" fmla="*/ 22430 w 566715"/>
              <a:gd name="connsiteY33" fmla="*/ 131294 h 494151"/>
              <a:gd name="connsiteX34" fmla="*/ 15172 w 566715"/>
              <a:gd name="connsiteY34" fmla="*/ 153065 h 494151"/>
              <a:gd name="connsiteX35" fmla="*/ 658 w 566715"/>
              <a:gd name="connsiteY35" fmla="*/ 167580 h 494151"/>
              <a:gd name="connsiteX36" fmla="*/ 7915 w 566715"/>
              <a:gd name="connsiteY36" fmla="*/ 189351 h 4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15" h="494151">
                <a:moveTo>
                  <a:pt x="7915" y="189351"/>
                </a:moveTo>
                <a:cubicBezTo>
                  <a:pt x="15172" y="196608"/>
                  <a:pt x="31585" y="204814"/>
                  <a:pt x="44201" y="211122"/>
                </a:cubicBezTo>
                <a:cubicBezTo>
                  <a:pt x="51043" y="214543"/>
                  <a:pt x="59130" y="214959"/>
                  <a:pt x="65972" y="218380"/>
                </a:cubicBezTo>
                <a:cubicBezTo>
                  <a:pt x="73773" y="222281"/>
                  <a:pt x="79943" y="228993"/>
                  <a:pt x="87744" y="232894"/>
                </a:cubicBezTo>
                <a:cubicBezTo>
                  <a:pt x="147836" y="262940"/>
                  <a:pt x="68890" y="213069"/>
                  <a:pt x="131287" y="254665"/>
                </a:cubicBezTo>
                <a:cubicBezTo>
                  <a:pt x="147189" y="278519"/>
                  <a:pt x="145547" y="271919"/>
                  <a:pt x="153058" y="298208"/>
                </a:cubicBezTo>
                <a:cubicBezTo>
                  <a:pt x="155798" y="307798"/>
                  <a:pt x="154782" y="318938"/>
                  <a:pt x="160315" y="327237"/>
                </a:cubicBezTo>
                <a:cubicBezTo>
                  <a:pt x="169803" y="341469"/>
                  <a:pt x="187113" y="349289"/>
                  <a:pt x="196601" y="363522"/>
                </a:cubicBezTo>
                <a:cubicBezTo>
                  <a:pt x="201439" y="370779"/>
                  <a:pt x="205372" y="378730"/>
                  <a:pt x="211115" y="385294"/>
                </a:cubicBezTo>
                <a:cubicBezTo>
                  <a:pt x="222379" y="398167"/>
                  <a:pt x="237913" y="407347"/>
                  <a:pt x="247401" y="421580"/>
                </a:cubicBezTo>
                <a:cubicBezTo>
                  <a:pt x="252239" y="428837"/>
                  <a:pt x="256239" y="436729"/>
                  <a:pt x="261915" y="443351"/>
                </a:cubicBezTo>
                <a:cubicBezTo>
                  <a:pt x="275306" y="458974"/>
                  <a:pt x="293456" y="477265"/>
                  <a:pt x="312715" y="486894"/>
                </a:cubicBezTo>
                <a:cubicBezTo>
                  <a:pt x="319557" y="490315"/>
                  <a:pt x="327230" y="491732"/>
                  <a:pt x="334487" y="494151"/>
                </a:cubicBezTo>
                <a:cubicBezTo>
                  <a:pt x="413291" y="481017"/>
                  <a:pt x="346790" y="496488"/>
                  <a:pt x="407058" y="472380"/>
                </a:cubicBezTo>
                <a:cubicBezTo>
                  <a:pt x="421263" y="466698"/>
                  <a:pt x="450601" y="457865"/>
                  <a:pt x="450601" y="457865"/>
                </a:cubicBezTo>
                <a:cubicBezTo>
                  <a:pt x="493055" y="415413"/>
                  <a:pt x="477399" y="435813"/>
                  <a:pt x="501401" y="399808"/>
                </a:cubicBezTo>
                <a:cubicBezTo>
                  <a:pt x="503820" y="365941"/>
                  <a:pt x="500423" y="331147"/>
                  <a:pt x="508658" y="298208"/>
                </a:cubicBezTo>
                <a:cubicBezTo>
                  <a:pt x="510773" y="289746"/>
                  <a:pt x="524263" y="289861"/>
                  <a:pt x="530430" y="283694"/>
                </a:cubicBezTo>
                <a:cubicBezTo>
                  <a:pt x="578814" y="235310"/>
                  <a:pt x="508656" y="286114"/>
                  <a:pt x="566715" y="247408"/>
                </a:cubicBezTo>
                <a:cubicBezTo>
                  <a:pt x="564296" y="230475"/>
                  <a:pt x="565811" y="212490"/>
                  <a:pt x="559458" y="196608"/>
                </a:cubicBezTo>
                <a:cubicBezTo>
                  <a:pt x="555646" y="187079"/>
                  <a:pt x="543380" y="183376"/>
                  <a:pt x="537687" y="174837"/>
                </a:cubicBezTo>
                <a:cubicBezTo>
                  <a:pt x="533444" y="168472"/>
                  <a:pt x="532849" y="160322"/>
                  <a:pt x="530430" y="153065"/>
                </a:cubicBezTo>
                <a:cubicBezTo>
                  <a:pt x="528011" y="136132"/>
                  <a:pt x="533674" y="115767"/>
                  <a:pt x="523172" y="102265"/>
                </a:cubicBezTo>
                <a:cubicBezTo>
                  <a:pt x="518244" y="95929"/>
                  <a:pt x="463129" y="84073"/>
                  <a:pt x="450601" y="80494"/>
                </a:cubicBezTo>
                <a:cubicBezTo>
                  <a:pt x="443246" y="78393"/>
                  <a:pt x="435861" y="76250"/>
                  <a:pt x="428830" y="73237"/>
                </a:cubicBezTo>
                <a:cubicBezTo>
                  <a:pt x="418886" y="68975"/>
                  <a:pt x="409846" y="62740"/>
                  <a:pt x="399801" y="58722"/>
                </a:cubicBezTo>
                <a:cubicBezTo>
                  <a:pt x="337070" y="33629"/>
                  <a:pt x="342618" y="44947"/>
                  <a:pt x="254658" y="36951"/>
                </a:cubicBezTo>
                <a:cubicBezTo>
                  <a:pt x="114152" y="24178"/>
                  <a:pt x="252626" y="36612"/>
                  <a:pt x="167572" y="22437"/>
                </a:cubicBezTo>
                <a:cubicBezTo>
                  <a:pt x="148334" y="19231"/>
                  <a:pt x="128867" y="17599"/>
                  <a:pt x="109515" y="15180"/>
                </a:cubicBezTo>
                <a:cubicBezTo>
                  <a:pt x="104677" y="10342"/>
                  <a:pt x="100694" y="-3130"/>
                  <a:pt x="95001" y="665"/>
                </a:cubicBezTo>
                <a:cubicBezTo>
                  <a:pt x="86702" y="6198"/>
                  <a:pt x="90610" y="20141"/>
                  <a:pt x="87744" y="29694"/>
                </a:cubicBezTo>
                <a:cubicBezTo>
                  <a:pt x="83348" y="44348"/>
                  <a:pt x="78068" y="58723"/>
                  <a:pt x="73230" y="73237"/>
                </a:cubicBezTo>
                <a:cubicBezTo>
                  <a:pt x="70811" y="80494"/>
                  <a:pt x="71381" y="89599"/>
                  <a:pt x="65972" y="95008"/>
                </a:cubicBezTo>
                <a:cubicBezTo>
                  <a:pt x="38034" y="122947"/>
                  <a:pt x="52740" y="111087"/>
                  <a:pt x="22430" y="131294"/>
                </a:cubicBezTo>
                <a:cubicBezTo>
                  <a:pt x="20011" y="138551"/>
                  <a:pt x="19108" y="146506"/>
                  <a:pt x="15172" y="153065"/>
                </a:cubicBezTo>
                <a:cubicBezTo>
                  <a:pt x="11652" y="158932"/>
                  <a:pt x="1507" y="160791"/>
                  <a:pt x="658" y="167580"/>
                </a:cubicBezTo>
                <a:cubicBezTo>
                  <a:pt x="-1167" y="182181"/>
                  <a:pt x="658" y="182094"/>
                  <a:pt x="7915" y="1893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176">
            <a:hlinkClick r:id="rId11" action="ppaction://hlinksldjump"/>
            <a:extLst>
              <a:ext uri="{FF2B5EF4-FFF2-40B4-BE49-F238E27FC236}">
                <a16:creationId xmlns:a16="http://schemas.microsoft.com/office/drawing/2014/main" id="{71DF7F54-7B5F-4041-B590-FDC25538E65D}"/>
              </a:ext>
            </a:extLst>
          </p:cNvPr>
          <p:cNvSpPr/>
          <p:nvPr/>
        </p:nvSpPr>
        <p:spPr>
          <a:xfrm>
            <a:off x="11105619" y="1721511"/>
            <a:ext cx="518778" cy="544286"/>
          </a:xfrm>
          <a:custGeom>
            <a:avLst/>
            <a:gdLst>
              <a:gd name="connsiteX0" fmla="*/ 1726 w 518778"/>
              <a:gd name="connsiteY0" fmla="*/ 130629 h 544286"/>
              <a:gd name="connsiteX1" fmla="*/ 16240 w 518778"/>
              <a:gd name="connsiteY1" fmla="*/ 203200 h 544286"/>
              <a:gd name="connsiteX2" fmla="*/ 30754 w 518778"/>
              <a:gd name="connsiteY2" fmla="*/ 268515 h 544286"/>
              <a:gd name="connsiteX3" fmla="*/ 45269 w 518778"/>
              <a:gd name="connsiteY3" fmla="*/ 355600 h 544286"/>
              <a:gd name="connsiteX4" fmla="*/ 52526 w 518778"/>
              <a:gd name="connsiteY4" fmla="*/ 377372 h 544286"/>
              <a:gd name="connsiteX5" fmla="*/ 81554 w 518778"/>
              <a:gd name="connsiteY5" fmla="*/ 420915 h 544286"/>
              <a:gd name="connsiteX6" fmla="*/ 96069 w 518778"/>
              <a:gd name="connsiteY6" fmla="*/ 442686 h 544286"/>
              <a:gd name="connsiteX7" fmla="*/ 117840 w 518778"/>
              <a:gd name="connsiteY7" fmla="*/ 464458 h 544286"/>
              <a:gd name="connsiteX8" fmla="*/ 139612 w 518778"/>
              <a:gd name="connsiteY8" fmla="*/ 508000 h 544286"/>
              <a:gd name="connsiteX9" fmla="*/ 146869 w 518778"/>
              <a:gd name="connsiteY9" fmla="*/ 529772 h 544286"/>
              <a:gd name="connsiteX10" fmla="*/ 168640 w 518778"/>
              <a:gd name="connsiteY10" fmla="*/ 544286 h 544286"/>
              <a:gd name="connsiteX11" fmla="*/ 255726 w 518778"/>
              <a:gd name="connsiteY11" fmla="*/ 537029 h 544286"/>
              <a:gd name="connsiteX12" fmla="*/ 328297 w 518778"/>
              <a:gd name="connsiteY12" fmla="*/ 515258 h 544286"/>
              <a:gd name="connsiteX13" fmla="*/ 350069 w 518778"/>
              <a:gd name="connsiteY13" fmla="*/ 508000 h 544286"/>
              <a:gd name="connsiteX14" fmla="*/ 415383 w 518778"/>
              <a:gd name="connsiteY14" fmla="*/ 478972 h 544286"/>
              <a:gd name="connsiteX15" fmla="*/ 437154 w 518778"/>
              <a:gd name="connsiteY15" fmla="*/ 471715 h 544286"/>
              <a:gd name="connsiteX16" fmla="*/ 473440 w 518778"/>
              <a:gd name="connsiteY16" fmla="*/ 442686 h 544286"/>
              <a:gd name="connsiteX17" fmla="*/ 495212 w 518778"/>
              <a:gd name="connsiteY17" fmla="*/ 435429 h 544286"/>
              <a:gd name="connsiteX18" fmla="*/ 509726 w 518778"/>
              <a:gd name="connsiteY18" fmla="*/ 413658 h 544286"/>
              <a:gd name="connsiteX19" fmla="*/ 509726 w 518778"/>
              <a:gd name="connsiteY19" fmla="*/ 304800 h 544286"/>
              <a:gd name="connsiteX20" fmla="*/ 495212 w 518778"/>
              <a:gd name="connsiteY20" fmla="*/ 261258 h 544286"/>
              <a:gd name="connsiteX21" fmla="*/ 437154 w 518778"/>
              <a:gd name="connsiteY21" fmla="*/ 210458 h 544286"/>
              <a:gd name="connsiteX22" fmla="*/ 422640 w 518778"/>
              <a:gd name="connsiteY22" fmla="*/ 195943 h 544286"/>
              <a:gd name="connsiteX23" fmla="*/ 408126 w 518778"/>
              <a:gd name="connsiteY23" fmla="*/ 174172 h 544286"/>
              <a:gd name="connsiteX24" fmla="*/ 386354 w 518778"/>
              <a:gd name="connsiteY24" fmla="*/ 152400 h 544286"/>
              <a:gd name="connsiteX25" fmla="*/ 328297 w 518778"/>
              <a:gd name="connsiteY25" fmla="*/ 87086 h 544286"/>
              <a:gd name="connsiteX26" fmla="*/ 306526 w 518778"/>
              <a:gd name="connsiteY26" fmla="*/ 65315 h 544286"/>
              <a:gd name="connsiteX27" fmla="*/ 292012 w 518778"/>
              <a:gd name="connsiteY27" fmla="*/ 50800 h 544286"/>
              <a:gd name="connsiteX28" fmla="*/ 262983 w 518778"/>
              <a:gd name="connsiteY28" fmla="*/ 36286 h 544286"/>
              <a:gd name="connsiteX29" fmla="*/ 241212 w 518778"/>
              <a:gd name="connsiteY29" fmla="*/ 21772 h 544286"/>
              <a:gd name="connsiteX30" fmla="*/ 226697 w 518778"/>
              <a:gd name="connsiteY30" fmla="*/ 7258 h 544286"/>
              <a:gd name="connsiteX31" fmla="*/ 204926 w 518778"/>
              <a:gd name="connsiteY31" fmla="*/ 0 h 544286"/>
              <a:gd name="connsiteX32" fmla="*/ 183154 w 518778"/>
              <a:gd name="connsiteY32" fmla="*/ 7258 h 544286"/>
              <a:gd name="connsiteX33" fmla="*/ 132354 w 518778"/>
              <a:gd name="connsiteY33" fmla="*/ 21772 h 544286"/>
              <a:gd name="connsiteX34" fmla="*/ 110583 w 518778"/>
              <a:gd name="connsiteY34" fmla="*/ 36286 h 544286"/>
              <a:gd name="connsiteX35" fmla="*/ 96069 w 518778"/>
              <a:gd name="connsiteY35" fmla="*/ 58058 h 544286"/>
              <a:gd name="connsiteX36" fmla="*/ 59783 w 518778"/>
              <a:gd name="connsiteY36" fmla="*/ 87086 h 544286"/>
              <a:gd name="connsiteX37" fmla="*/ 1726 w 518778"/>
              <a:gd name="connsiteY37" fmla="*/ 130629 h 54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8778" h="544286">
                <a:moveTo>
                  <a:pt x="1726" y="130629"/>
                </a:moveTo>
                <a:cubicBezTo>
                  <a:pt x="-5531" y="149981"/>
                  <a:pt x="12184" y="178866"/>
                  <a:pt x="16240" y="203200"/>
                </a:cubicBezTo>
                <a:cubicBezTo>
                  <a:pt x="24755" y="254289"/>
                  <a:pt x="18844" y="232784"/>
                  <a:pt x="30754" y="268515"/>
                </a:cubicBezTo>
                <a:cubicBezTo>
                  <a:pt x="34850" y="297184"/>
                  <a:pt x="38195" y="327305"/>
                  <a:pt x="45269" y="355600"/>
                </a:cubicBezTo>
                <a:cubicBezTo>
                  <a:pt x="47124" y="363021"/>
                  <a:pt x="48811" y="370685"/>
                  <a:pt x="52526" y="377372"/>
                </a:cubicBezTo>
                <a:cubicBezTo>
                  <a:pt x="60997" y="392621"/>
                  <a:pt x="71878" y="406401"/>
                  <a:pt x="81554" y="420915"/>
                </a:cubicBezTo>
                <a:cubicBezTo>
                  <a:pt x="86392" y="428172"/>
                  <a:pt x="89902" y="436518"/>
                  <a:pt x="96069" y="442686"/>
                </a:cubicBezTo>
                <a:lnTo>
                  <a:pt x="117840" y="464458"/>
                </a:lnTo>
                <a:cubicBezTo>
                  <a:pt x="136082" y="519183"/>
                  <a:pt x="111474" y="451725"/>
                  <a:pt x="139612" y="508000"/>
                </a:cubicBezTo>
                <a:cubicBezTo>
                  <a:pt x="143033" y="514842"/>
                  <a:pt x="142090" y="523798"/>
                  <a:pt x="146869" y="529772"/>
                </a:cubicBezTo>
                <a:cubicBezTo>
                  <a:pt x="152317" y="536583"/>
                  <a:pt x="161383" y="539448"/>
                  <a:pt x="168640" y="544286"/>
                </a:cubicBezTo>
                <a:cubicBezTo>
                  <a:pt x="197669" y="541867"/>
                  <a:pt x="226822" y="540642"/>
                  <a:pt x="255726" y="537029"/>
                </a:cubicBezTo>
                <a:cubicBezTo>
                  <a:pt x="273273" y="534836"/>
                  <a:pt x="315672" y="519466"/>
                  <a:pt x="328297" y="515258"/>
                </a:cubicBezTo>
                <a:cubicBezTo>
                  <a:pt x="335554" y="512839"/>
                  <a:pt x="343704" y="512243"/>
                  <a:pt x="350069" y="508000"/>
                </a:cubicBezTo>
                <a:cubicBezTo>
                  <a:pt x="384570" y="484999"/>
                  <a:pt x="363565" y="496244"/>
                  <a:pt x="415383" y="478972"/>
                </a:cubicBezTo>
                <a:lnTo>
                  <a:pt x="437154" y="471715"/>
                </a:lnTo>
                <a:cubicBezTo>
                  <a:pt x="450654" y="458215"/>
                  <a:pt x="455131" y="451840"/>
                  <a:pt x="473440" y="442686"/>
                </a:cubicBezTo>
                <a:cubicBezTo>
                  <a:pt x="480282" y="439265"/>
                  <a:pt x="487955" y="437848"/>
                  <a:pt x="495212" y="435429"/>
                </a:cubicBezTo>
                <a:cubicBezTo>
                  <a:pt x="500050" y="428172"/>
                  <a:pt x="505826" y="421459"/>
                  <a:pt x="509726" y="413658"/>
                </a:cubicBezTo>
                <a:cubicBezTo>
                  <a:pt x="526698" y="379713"/>
                  <a:pt x="515699" y="340636"/>
                  <a:pt x="509726" y="304800"/>
                </a:cubicBezTo>
                <a:cubicBezTo>
                  <a:pt x="507211" y="289709"/>
                  <a:pt x="507942" y="269745"/>
                  <a:pt x="495212" y="261258"/>
                </a:cubicBezTo>
                <a:cubicBezTo>
                  <a:pt x="459210" y="237256"/>
                  <a:pt x="479604" y="252908"/>
                  <a:pt x="437154" y="210458"/>
                </a:cubicBezTo>
                <a:cubicBezTo>
                  <a:pt x="432316" y="205620"/>
                  <a:pt x="426435" y="201636"/>
                  <a:pt x="422640" y="195943"/>
                </a:cubicBezTo>
                <a:cubicBezTo>
                  <a:pt x="417802" y="188686"/>
                  <a:pt x="413710" y="180872"/>
                  <a:pt x="408126" y="174172"/>
                </a:cubicBezTo>
                <a:cubicBezTo>
                  <a:pt x="401556" y="166287"/>
                  <a:pt x="393033" y="160193"/>
                  <a:pt x="386354" y="152400"/>
                </a:cubicBezTo>
                <a:cubicBezTo>
                  <a:pt x="322284" y="77652"/>
                  <a:pt x="418442" y="177231"/>
                  <a:pt x="328297" y="87086"/>
                </a:cubicBezTo>
                <a:lnTo>
                  <a:pt x="306526" y="65315"/>
                </a:lnTo>
                <a:cubicBezTo>
                  <a:pt x="301688" y="60477"/>
                  <a:pt x="298132" y="53860"/>
                  <a:pt x="292012" y="50800"/>
                </a:cubicBezTo>
                <a:cubicBezTo>
                  <a:pt x="282336" y="45962"/>
                  <a:pt x="272376" y="41653"/>
                  <a:pt x="262983" y="36286"/>
                </a:cubicBezTo>
                <a:cubicBezTo>
                  <a:pt x="255410" y="31959"/>
                  <a:pt x="248023" y="27220"/>
                  <a:pt x="241212" y="21772"/>
                </a:cubicBezTo>
                <a:cubicBezTo>
                  <a:pt x="235869" y="17498"/>
                  <a:pt x="232564" y="10778"/>
                  <a:pt x="226697" y="7258"/>
                </a:cubicBezTo>
                <a:cubicBezTo>
                  <a:pt x="220138" y="3322"/>
                  <a:pt x="212183" y="2419"/>
                  <a:pt x="204926" y="0"/>
                </a:cubicBezTo>
                <a:cubicBezTo>
                  <a:pt x="197669" y="2419"/>
                  <a:pt x="190510" y="5156"/>
                  <a:pt x="183154" y="7258"/>
                </a:cubicBezTo>
                <a:cubicBezTo>
                  <a:pt x="119340" y="25492"/>
                  <a:pt x="184577" y="4365"/>
                  <a:pt x="132354" y="21772"/>
                </a:cubicBezTo>
                <a:cubicBezTo>
                  <a:pt x="125097" y="26610"/>
                  <a:pt x="116750" y="30119"/>
                  <a:pt x="110583" y="36286"/>
                </a:cubicBezTo>
                <a:cubicBezTo>
                  <a:pt x="104416" y="42454"/>
                  <a:pt x="101518" y="51247"/>
                  <a:pt x="96069" y="58058"/>
                </a:cubicBezTo>
                <a:cubicBezTo>
                  <a:pt x="87928" y="68234"/>
                  <a:pt x="71260" y="82167"/>
                  <a:pt x="59783" y="87086"/>
                </a:cubicBezTo>
                <a:cubicBezTo>
                  <a:pt x="40112" y="95516"/>
                  <a:pt x="8983" y="111277"/>
                  <a:pt x="1726" y="130629"/>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形状 177">
            <a:hlinkClick r:id="rId12" action="ppaction://hlinksldjump"/>
            <a:extLst>
              <a:ext uri="{FF2B5EF4-FFF2-40B4-BE49-F238E27FC236}">
                <a16:creationId xmlns:a16="http://schemas.microsoft.com/office/drawing/2014/main" id="{F1272B5E-84B1-4E13-9969-5507D1A2D164}"/>
              </a:ext>
            </a:extLst>
          </p:cNvPr>
          <p:cNvSpPr/>
          <p:nvPr/>
        </p:nvSpPr>
        <p:spPr>
          <a:xfrm>
            <a:off x="10726806" y="1930493"/>
            <a:ext cx="428172" cy="458917"/>
          </a:xfrm>
          <a:custGeom>
            <a:avLst/>
            <a:gdLst>
              <a:gd name="connsiteX0" fmla="*/ 79829 w 428172"/>
              <a:gd name="connsiteY0" fmla="*/ 1717 h 458917"/>
              <a:gd name="connsiteX1" fmla="*/ 58058 w 428172"/>
              <a:gd name="connsiteY1" fmla="*/ 81545 h 458917"/>
              <a:gd name="connsiteX2" fmla="*/ 36286 w 428172"/>
              <a:gd name="connsiteY2" fmla="*/ 132345 h 458917"/>
              <a:gd name="connsiteX3" fmla="*/ 14515 w 428172"/>
              <a:gd name="connsiteY3" fmla="*/ 270231 h 458917"/>
              <a:gd name="connsiteX4" fmla="*/ 0 w 428172"/>
              <a:gd name="connsiteY4" fmla="*/ 379088 h 458917"/>
              <a:gd name="connsiteX5" fmla="*/ 7258 w 428172"/>
              <a:gd name="connsiteY5" fmla="*/ 451659 h 458917"/>
              <a:gd name="connsiteX6" fmla="*/ 29029 w 428172"/>
              <a:gd name="connsiteY6" fmla="*/ 458917 h 458917"/>
              <a:gd name="connsiteX7" fmla="*/ 145143 w 428172"/>
              <a:gd name="connsiteY7" fmla="*/ 451659 h 458917"/>
              <a:gd name="connsiteX8" fmla="*/ 420915 w 428172"/>
              <a:gd name="connsiteY8" fmla="*/ 437145 h 458917"/>
              <a:gd name="connsiteX9" fmla="*/ 428172 w 428172"/>
              <a:gd name="connsiteY9" fmla="*/ 415374 h 458917"/>
              <a:gd name="connsiteX10" fmla="*/ 420915 w 428172"/>
              <a:gd name="connsiteY10" fmla="*/ 335545 h 458917"/>
              <a:gd name="connsiteX11" fmla="*/ 406400 w 428172"/>
              <a:gd name="connsiteY11" fmla="*/ 292002 h 458917"/>
              <a:gd name="connsiteX12" fmla="*/ 399143 w 428172"/>
              <a:gd name="connsiteY12" fmla="*/ 262974 h 458917"/>
              <a:gd name="connsiteX13" fmla="*/ 384629 w 428172"/>
              <a:gd name="connsiteY13" fmla="*/ 219431 h 458917"/>
              <a:gd name="connsiteX14" fmla="*/ 377372 w 428172"/>
              <a:gd name="connsiteY14" fmla="*/ 190402 h 458917"/>
              <a:gd name="connsiteX15" fmla="*/ 362858 w 428172"/>
              <a:gd name="connsiteY15" fmla="*/ 146859 h 458917"/>
              <a:gd name="connsiteX16" fmla="*/ 355600 w 428172"/>
              <a:gd name="connsiteY16" fmla="*/ 125088 h 458917"/>
              <a:gd name="connsiteX17" fmla="*/ 341086 w 428172"/>
              <a:gd name="connsiteY17" fmla="*/ 52517 h 458917"/>
              <a:gd name="connsiteX18" fmla="*/ 333829 w 428172"/>
              <a:gd name="connsiteY18" fmla="*/ 23488 h 458917"/>
              <a:gd name="connsiteX19" fmla="*/ 304800 w 428172"/>
              <a:gd name="connsiteY19" fmla="*/ 16231 h 458917"/>
              <a:gd name="connsiteX20" fmla="*/ 224972 w 428172"/>
              <a:gd name="connsiteY20" fmla="*/ 23488 h 458917"/>
              <a:gd name="connsiteX21" fmla="*/ 79829 w 428172"/>
              <a:gd name="connsiteY21" fmla="*/ 1717 h 4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172" h="458917">
                <a:moveTo>
                  <a:pt x="79829" y="1717"/>
                </a:moveTo>
                <a:cubicBezTo>
                  <a:pt x="52010" y="11393"/>
                  <a:pt x="74507" y="7525"/>
                  <a:pt x="58058" y="81545"/>
                </a:cubicBezTo>
                <a:cubicBezTo>
                  <a:pt x="53787" y="100763"/>
                  <a:pt x="45159" y="114599"/>
                  <a:pt x="36286" y="132345"/>
                </a:cubicBezTo>
                <a:cubicBezTo>
                  <a:pt x="20542" y="211068"/>
                  <a:pt x="21774" y="194010"/>
                  <a:pt x="14515" y="270231"/>
                </a:cubicBezTo>
                <a:cubicBezTo>
                  <a:pt x="5044" y="369675"/>
                  <a:pt x="16885" y="328440"/>
                  <a:pt x="0" y="379088"/>
                </a:cubicBezTo>
                <a:cubicBezTo>
                  <a:pt x="2419" y="403278"/>
                  <a:pt x="-1050" y="428812"/>
                  <a:pt x="7258" y="451659"/>
                </a:cubicBezTo>
                <a:cubicBezTo>
                  <a:pt x="9872" y="458848"/>
                  <a:pt x="21379" y="458917"/>
                  <a:pt x="29029" y="458917"/>
                </a:cubicBezTo>
                <a:cubicBezTo>
                  <a:pt x="67809" y="458917"/>
                  <a:pt x="106438" y="454078"/>
                  <a:pt x="145143" y="451659"/>
                </a:cubicBezTo>
                <a:cubicBezTo>
                  <a:pt x="256048" y="414693"/>
                  <a:pt x="62081" y="477015"/>
                  <a:pt x="420915" y="437145"/>
                </a:cubicBezTo>
                <a:cubicBezTo>
                  <a:pt x="428518" y="436300"/>
                  <a:pt x="425753" y="422631"/>
                  <a:pt x="428172" y="415374"/>
                </a:cubicBezTo>
                <a:cubicBezTo>
                  <a:pt x="425753" y="388764"/>
                  <a:pt x="425559" y="361858"/>
                  <a:pt x="420915" y="335545"/>
                </a:cubicBezTo>
                <a:cubicBezTo>
                  <a:pt x="418256" y="320478"/>
                  <a:pt x="410111" y="306845"/>
                  <a:pt x="406400" y="292002"/>
                </a:cubicBezTo>
                <a:cubicBezTo>
                  <a:pt x="403981" y="282326"/>
                  <a:pt x="402009" y="272527"/>
                  <a:pt x="399143" y="262974"/>
                </a:cubicBezTo>
                <a:cubicBezTo>
                  <a:pt x="394747" y="248320"/>
                  <a:pt x="388340" y="234274"/>
                  <a:pt x="384629" y="219431"/>
                </a:cubicBezTo>
                <a:cubicBezTo>
                  <a:pt x="382210" y="209755"/>
                  <a:pt x="380238" y="199955"/>
                  <a:pt x="377372" y="190402"/>
                </a:cubicBezTo>
                <a:cubicBezTo>
                  <a:pt x="372976" y="175748"/>
                  <a:pt x="367696" y="161373"/>
                  <a:pt x="362858" y="146859"/>
                </a:cubicBezTo>
                <a:cubicBezTo>
                  <a:pt x="360439" y="139602"/>
                  <a:pt x="357100" y="132589"/>
                  <a:pt x="355600" y="125088"/>
                </a:cubicBezTo>
                <a:cubicBezTo>
                  <a:pt x="350762" y="100898"/>
                  <a:pt x="347069" y="76450"/>
                  <a:pt x="341086" y="52517"/>
                </a:cubicBezTo>
                <a:cubicBezTo>
                  <a:pt x="338667" y="42841"/>
                  <a:pt x="340882" y="30541"/>
                  <a:pt x="333829" y="23488"/>
                </a:cubicBezTo>
                <a:cubicBezTo>
                  <a:pt x="326776" y="16435"/>
                  <a:pt x="314476" y="18650"/>
                  <a:pt x="304800" y="16231"/>
                </a:cubicBezTo>
                <a:cubicBezTo>
                  <a:pt x="278191" y="18650"/>
                  <a:pt x="251632" y="21711"/>
                  <a:pt x="224972" y="23488"/>
                </a:cubicBezTo>
                <a:cubicBezTo>
                  <a:pt x="179048" y="26550"/>
                  <a:pt x="107648" y="-7959"/>
                  <a:pt x="79829" y="17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178">
            <a:hlinkClick r:id="rId13" action="ppaction://hlinksldjump"/>
            <a:extLst>
              <a:ext uri="{FF2B5EF4-FFF2-40B4-BE49-F238E27FC236}">
                <a16:creationId xmlns:a16="http://schemas.microsoft.com/office/drawing/2014/main" id="{F965FCD8-D9DB-437D-B69A-99109CD10386}"/>
              </a:ext>
            </a:extLst>
          </p:cNvPr>
          <p:cNvSpPr/>
          <p:nvPr/>
        </p:nvSpPr>
        <p:spPr>
          <a:xfrm>
            <a:off x="10236488" y="1757021"/>
            <a:ext cx="493485" cy="545062"/>
          </a:xfrm>
          <a:custGeom>
            <a:avLst/>
            <a:gdLst>
              <a:gd name="connsiteX0" fmla="*/ 326571 w 493485"/>
              <a:gd name="connsiteY0" fmla="*/ 776 h 545062"/>
              <a:gd name="connsiteX1" fmla="*/ 290285 w 493485"/>
              <a:gd name="connsiteY1" fmla="*/ 22548 h 545062"/>
              <a:gd name="connsiteX2" fmla="*/ 246743 w 493485"/>
              <a:gd name="connsiteY2" fmla="*/ 51576 h 545062"/>
              <a:gd name="connsiteX3" fmla="*/ 210457 w 493485"/>
              <a:gd name="connsiteY3" fmla="*/ 87862 h 545062"/>
              <a:gd name="connsiteX4" fmla="*/ 195943 w 493485"/>
              <a:gd name="connsiteY4" fmla="*/ 109633 h 545062"/>
              <a:gd name="connsiteX5" fmla="*/ 181428 w 493485"/>
              <a:gd name="connsiteY5" fmla="*/ 124148 h 545062"/>
              <a:gd name="connsiteX6" fmla="*/ 174171 w 493485"/>
              <a:gd name="connsiteY6" fmla="*/ 145919 h 545062"/>
              <a:gd name="connsiteX7" fmla="*/ 130628 w 493485"/>
              <a:gd name="connsiteY7" fmla="*/ 196719 h 545062"/>
              <a:gd name="connsiteX8" fmla="*/ 87085 w 493485"/>
              <a:gd name="connsiteY8" fmla="*/ 225748 h 545062"/>
              <a:gd name="connsiteX9" fmla="*/ 72571 w 493485"/>
              <a:gd name="connsiteY9" fmla="*/ 247519 h 545062"/>
              <a:gd name="connsiteX10" fmla="*/ 36285 w 493485"/>
              <a:gd name="connsiteY10" fmla="*/ 283805 h 545062"/>
              <a:gd name="connsiteX11" fmla="*/ 0 w 493485"/>
              <a:gd name="connsiteY11" fmla="*/ 327348 h 545062"/>
              <a:gd name="connsiteX12" fmla="*/ 7257 w 493485"/>
              <a:gd name="connsiteY12" fmla="*/ 385405 h 545062"/>
              <a:gd name="connsiteX13" fmla="*/ 50800 w 493485"/>
              <a:gd name="connsiteY13" fmla="*/ 414433 h 545062"/>
              <a:gd name="connsiteX14" fmla="*/ 87085 w 493485"/>
              <a:gd name="connsiteY14" fmla="*/ 421690 h 545062"/>
              <a:gd name="connsiteX15" fmla="*/ 108857 w 493485"/>
              <a:gd name="connsiteY15" fmla="*/ 428948 h 545062"/>
              <a:gd name="connsiteX16" fmla="*/ 137885 w 493485"/>
              <a:gd name="connsiteY16" fmla="*/ 436205 h 545062"/>
              <a:gd name="connsiteX17" fmla="*/ 174171 w 493485"/>
              <a:gd name="connsiteY17" fmla="*/ 465233 h 545062"/>
              <a:gd name="connsiteX18" fmla="*/ 203200 w 493485"/>
              <a:gd name="connsiteY18" fmla="*/ 479748 h 545062"/>
              <a:gd name="connsiteX19" fmla="*/ 254000 w 493485"/>
              <a:gd name="connsiteY19" fmla="*/ 508776 h 545062"/>
              <a:gd name="connsiteX20" fmla="*/ 275771 w 493485"/>
              <a:gd name="connsiteY20" fmla="*/ 530548 h 545062"/>
              <a:gd name="connsiteX21" fmla="*/ 312057 w 493485"/>
              <a:gd name="connsiteY21" fmla="*/ 537805 h 545062"/>
              <a:gd name="connsiteX22" fmla="*/ 341085 w 493485"/>
              <a:gd name="connsiteY22" fmla="*/ 545062 h 545062"/>
              <a:gd name="connsiteX23" fmla="*/ 391885 w 493485"/>
              <a:gd name="connsiteY23" fmla="*/ 537805 h 545062"/>
              <a:gd name="connsiteX24" fmla="*/ 399143 w 493485"/>
              <a:gd name="connsiteY24" fmla="*/ 501519 h 545062"/>
              <a:gd name="connsiteX25" fmla="*/ 406400 w 493485"/>
              <a:gd name="connsiteY25" fmla="*/ 479748 h 545062"/>
              <a:gd name="connsiteX26" fmla="*/ 420914 w 493485"/>
              <a:gd name="connsiteY26" fmla="*/ 414433 h 545062"/>
              <a:gd name="connsiteX27" fmla="*/ 435428 w 493485"/>
              <a:gd name="connsiteY27" fmla="*/ 392662 h 545062"/>
              <a:gd name="connsiteX28" fmla="*/ 457200 w 493485"/>
              <a:gd name="connsiteY28" fmla="*/ 341862 h 545062"/>
              <a:gd name="connsiteX29" fmla="*/ 471714 w 493485"/>
              <a:gd name="connsiteY29" fmla="*/ 298319 h 545062"/>
              <a:gd name="connsiteX30" fmla="*/ 478971 w 493485"/>
              <a:gd name="connsiteY30" fmla="*/ 276548 h 545062"/>
              <a:gd name="connsiteX31" fmla="*/ 493485 w 493485"/>
              <a:gd name="connsiteY31" fmla="*/ 203976 h 545062"/>
              <a:gd name="connsiteX32" fmla="*/ 471714 w 493485"/>
              <a:gd name="connsiteY32" fmla="*/ 124148 h 545062"/>
              <a:gd name="connsiteX33" fmla="*/ 457200 w 493485"/>
              <a:gd name="connsiteY33" fmla="*/ 109633 h 545062"/>
              <a:gd name="connsiteX34" fmla="*/ 428171 w 493485"/>
              <a:gd name="connsiteY34" fmla="*/ 58833 h 545062"/>
              <a:gd name="connsiteX35" fmla="*/ 304800 w 493485"/>
              <a:gd name="connsiteY35" fmla="*/ 51576 h 545062"/>
              <a:gd name="connsiteX36" fmla="*/ 326571 w 493485"/>
              <a:gd name="connsiteY36" fmla="*/ 776 h 54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485" h="545062">
                <a:moveTo>
                  <a:pt x="326571" y="776"/>
                </a:moveTo>
                <a:cubicBezTo>
                  <a:pt x="324152" y="-4062"/>
                  <a:pt x="302185" y="14975"/>
                  <a:pt x="290285" y="22548"/>
                </a:cubicBezTo>
                <a:cubicBezTo>
                  <a:pt x="275568" y="31913"/>
                  <a:pt x="246743" y="51576"/>
                  <a:pt x="246743" y="51576"/>
                </a:cubicBezTo>
                <a:cubicBezTo>
                  <a:pt x="208035" y="109636"/>
                  <a:pt x="258839" y="39480"/>
                  <a:pt x="210457" y="87862"/>
                </a:cubicBezTo>
                <a:cubicBezTo>
                  <a:pt x="204290" y="94029"/>
                  <a:pt x="201392" y="102822"/>
                  <a:pt x="195943" y="109633"/>
                </a:cubicBezTo>
                <a:cubicBezTo>
                  <a:pt x="191669" y="114976"/>
                  <a:pt x="186266" y="119310"/>
                  <a:pt x="181428" y="124148"/>
                </a:cubicBezTo>
                <a:cubicBezTo>
                  <a:pt x="179009" y="131405"/>
                  <a:pt x="177592" y="139077"/>
                  <a:pt x="174171" y="145919"/>
                </a:cubicBezTo>
                <a:cubicBezTo>
                  <a:pt x="163119" y="168024"/>
                  <a:pt x="148483" y="178864"/>
                  <a:pt x="130628" y="196719"/>
                </a:cubicBezTo>
                <a:cubicBezTo>
                  <a:pt x="103448" y="223899"/>
                  <a:pt x="118593" y="215244"/>
                  <a:pt x="87085" y="225748"/>
                </a:cubicBezTo>
                <a:cubicBezTo>
                  <a:pt x="82247" y="233005"/>
                  <a:pt x="78314" y="240955"/>
                  <a:pt x="72571" y="247519"/>
                </a:cubicBezTo>
                <a:cubicBezTo>
                  <a:pt x="61307" y="260392"/>
                  <a:pt x="45773" y="269572"/>
                  <a:pt x="36285" y="283805"/>
                </a:cubicBezTo>
                <a:cubicBezTo>
                  <a:pt x="16078" y="314115"/>
                  <a:pt x="27938" y="299409"/>
                  <a:pt x="0" y="327348"/>
                </a:cubicBezTo>
                <a:cubicBezTo>
                  <a:pt x="2419" y="346700"/>
                  <a:pt x="592" y="367076"/>
                  <a:pt x="7257" y="385405"/>
                </a:cubicBezTo>
                <a:cubicBezTo>
                  <a:pt x="14002" y="403954"/>
                  <a:pt x="34524" y="410364"/>
                  <a:pt x="50800" y="414433"/>
                </a:cubicBezTo>
                <a:cubicBezTo>
                  <a:pt x="62766" y="417425"/>
                  <a:pt x="75119" y="418698"/>
                  <a:pt x="87085" y="421690"/>
                </a:cubicBezTo>
                <a:cubicBezTo>
                  <a:pt x="94507" y="423545"/>
                  <a:pt x="101501" y="426846"/>
                  <a:pt x="108857" y="428948"/>
                </a:cubicBezTo>
                <a:cubicBezTo>
                  <a:pt x="118447" y="431688"/>
                  <a:pt x="128209" y="433786"/>
                  <a:pt x="137885" y="436205"/>
                </a:cubicBezTo>
                <a:cubicBezTo>
                  <a:pt x="153779" y="452098"/>
                  <a:pt x="152811" y="453027"/>
                  <a:pt x="174171" y="465233"/>
                </a:cubicBezTo>
                <a:cubicBezTo>
                  <a:pt x="183564" y="470601"/>
                  <a:pt x="193807" y="474380"/>
                  <a:pt x="203200" y="479748"/>
                </a:cubicBezTo>
                <a:cubicBezTo>
                  <a:pt x="274984" y="520768"/>
                  <a:pt x="166300" y="464927"/>
                  <a:pt x="254000" y="508776"/>
                </a:cubicBezTo>
                <a:cubicBezTo>
                  <a:pt x="261257" y="516033"/>
                  <a:pt x="266591" y="525958"/>
                  <a:pt x="275771" y="530548"/>
                </a:cubicBezTo>
                <a:cubicBezTo>
                  <a:pt x="286804" y="536064"/>
                  <a:pt x="300016" y="535129"/>
                  <a:pt x="312057" y="537805"/>
                </a:cubicBezTo>
                <a:cubicBezTo>
                  <a:pt x="321793" y="539969"/>
                  <a:pt x="331409" y="542643"/>
                  <a:pt x="341085" y="545062"/>
                </a:cubicBezTo>
                <a:cubicBezTo>
                  <a:pt x="358018" y="542643"/>
                  <a:pt x="378201" y="548068"/>
                  <a:pt x="391885" y="537805"/>
                </a:cubicBezTo>
                <a:cubicBezTo>
                  <a:pt x="401753" y="530404"/>
                  <a:pt x="396151" y="513486"/>
                  <a:pt x="399143" y="501519"/>
                </a:cubicBezTo>
                <a:cubicBezTo>
                  <a:pt x="400998" y="494098"/>
                  <a:pt x="403981" y="487005"/>
                  <a:pt x="406400" y="479748"/>
                </a:cubicBezTo>
                <a:cubicBezTo>
                  <a:pt x="409187" y="463026"/>
                  <a:pt x="411982" y="432298"/>
                  <a:pt x="420914" y="414433"/>
                </a:cubicBezTo>
                <a:cubicBezTo>
                  <a:pt x="424814" y="406632"/>
                  <a:pt x="430590" y="399919"/>
                  <a:pt x="435428" y="392662"/>
                </a:cubicBezTo>
                <a:cubicBezTo>
                  <a:pt x="458787" y="322583"/>
                  <a:pt x="421331" y="431532"/>
                  <a:pt x="457200" y="341862"/>
                </a:cubicBezTo>
                <a:cubicBezTo>
                  <a:pt x="462882" y="327657"/>
                  <a:pt x="466876" y="312833"/>
                  <a:pt x="471714" y="298319"/>
                </a:cubicBezTo>
                <a:cubicBezTo>
                  <a:pt x="474133" y="291062"/>
                  <a:pt x="477471" y="284049"/>
                  <a:pt x="478971" y="276548"/>
                </a:cubicBezTo>
                <a:lnTo>
                  <a:pt x="493485" y="203976"/>
                </a:lnTo>
                <a:cubicBezTo>
                  <a:pt x="487244" y="154046"/>
                  <a:pt x="496108" y="154642"/>
                  <a:pt x="471714" y="124148"/>
                </a:cubicBezTo>
                <a:cubicBezTo>
                  <a:pt x="467440" y="118805"/>
                  <a:pt x="460995" y="115326"/>
                  <a:pt x="457200" y="109633"/>
                </a:cubicBezTo>
                <a:cubicBezTo>
                  <a:pt x="457091" y="109470"/>
                  <a:pt x="433926" y="60045"/>
                  <a:pt x="428171" y="58833"/>
                </a:cubicBezTo>
                <a:cubicBezTo>
                  <a:pt x="387860" y="50346"/>
                  <a:pt x="345924" y="53995"/>
                  <a:pt x="304800" y="51576"/>
                </a:cubicBezTo>
                <a:cubicBezTo>
                  <a:pt x="287601" y="25779"/>
                  <a:pt x="328990" y="5614"/>
                  <a:pt x="326571" y="77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a:hlinkClick r:id="rId14" action="ppaction://hlinksldjump"/>
            <a:extLst>
              <a:ext uri="{FF2B5EF4-FFF2-40B4-BE49-F238E27FC236}">
                <a16:creationId xmlns:a16="http://schemas.microsoft.com/office/drawing/2014/main" id="{73CE7957-4B28-482B-9CB0-989A17DDEF54}"/>
              </a:ext>
            </a:extLst>
          </p:cNvPr>
          <p:cNvSpPr/>
          <p:nvPr/>
        </p:nvSpPr>
        <p:spPr>
          <a:xfrm>
            <a:off x="9790635" y="1176576"/>
            <a:ext cx="522581" cy="458091"/>
          </a:xfrm>
          <a:custGeom>
            <a:avLst/>
            <a:gdLst>
              <a:gd name="connsiteX0" fmla="*/ 43543 w 522581"/>
              <a:gd name="connsiteY0" fmla="*/ 15405 h 458091"/>
              <a:gd name="connsiteX1" fmla="*/ 29029 w 522581"/>
              <a:gd name="connsiteY1" fmla="*/ 51691 h 458091"/>
              <a:gd name="connsiteX2" fmla="*/ 14514 w 522581"/>
              <a:gd name="connsiteY2" fmla="*/ 73462 h 458091"/>
              <a:gd name="connsiteX3" fmla="*/ 0 w 522581"/>
              <a:gd name="connsiteY3" fmla="*/ 124262 h 458091"/>
              <a:gd name="connsiteX4" fmla="*/ 7257 w 522581"/>
              <a:gd name="connsiteY4" fmla="*/ 254891 h 458091"/>
              <a:gd name="connsiteX5" fmla="*/ 21771 w 522581"/>
              <a:gd name="connsiteY5" fmla="*/ 298434 h 458091"/>
              <a:gd name="connsiteX6" fmla="*/ 29029 w 522581"/>
              <a:gd name="connsiteY6" fmla="*/ 327462 h 458091"/>
              <a:gd name="connsiteX7" fmla="*/ 36286 w 522581"/>
              <a:gd name="connsiteY7" fmla="*/ 400034 h 458091"/>
              <a:gd name="connsiteX8" fmla="*/ 65314 w 522581"/>
              <a:gd name="connsiteY8" fmla="*/ 450834 h 458091"/>
              <a:gd name="connsiteX9" fmla="*/ 94343 w 522581"/>
              <a:gd name="connsiteY9" fmla="*/ 458091 h 458091"/>
              <a:gd name="connsiteX10" fmla="*/ 181429 w 522581"/>
              <a:gd name="connsiteY10" fmla="*/ 450834 h 458091"/>
              <a:gd name="connsiteX11" fmla="*/ 224971 w 522581"/>
              <a:gd name="connsiteY11" fmla="*/ 414548 h 458091"/>
              <a:gd name="connsiteX12" fmla="*/ 319314 w 522581"/>
              <a:gd name="connsiteY12" fmla="*/ 407291 h 458091"/>
              <a:gd name="connsiteX13" fmla="*/ 341086 w 522581"/>
              <a:gd name="connsiteY13" fmla="*/ 400034 h 458091"/>
              <a:gd name="connsiteX14" fmla="*/ 384629 w 522581"/>
              <a:gd name="connsiteY14" fmla="*/ 371005 h 458091"/>
              <a:gd name="connsiteX15" fmla="*/ 406400 w 522581"/>
              <a:gd name="connsiteY15" fmla="*/ 356491 h 458091"/>
              <a:gd name="connsiteX16" fmla="*/ 428171 w 522581"/>
              <a:gd name="connsiteY16" fmla="*/ 341976 h 458091"/>
              <a:gd name="connsiteX17" fmla="*/ 457200 w 522581"/>
              <a:gd name="connsiteY17" fmla="*/ 334719 h 458091"/>
              <a:gd name="connsiteX18" fmla="*/ 478971 w 522581"/>
              <a:gd name="connsiteY18" fmla="*/ 320205 h 458091"/>
              <a:gd name="connsiteX19" fmla="*/ 508000 w 522581"/>
              <a:gd name="connsiteY19" fmla="*/ 291176 h 458091"/>
              <a:gd name="connsiteX20" fmla="*/ 522514 w 522581"/>
              <a:gd name="connsiteY20" fmla="*/ 247634 h 458091"/>
              <a:gd name="connsiteX21" fmla="*/ 515257 w 522581"/>
              <a:gd name="connsiteY21" fmla="*/ 138776 h 458091"/>
              <a:gd name="connsiteX22" fmla="*/ 508000 w 522581"/>
              <a:gd name="connsiteY22" fmla="*/ 117005 h 458091"/>
              <a:gd name="connsiteX23" fmla="*/ 449943 w 522581"/>
              <a:gd name="connsiteY23" fmla="*/ 87976 h 458091"/>
              <a:gd name="connsiteX24" fmla="*/ 370114 w 522581"/>
              <a:gd name="connsiteY24" fmla="*/ 66205 h 458091"/>
              <a:gd name="connsiteX25" fmla="*/ 268514 w 522581"/>
              <a:gd name="connsiteY25" fmla="*/ 58948 h 458091"/>
              <a:gd name="connsiteX26" fmla="*/ 246743 w 522581"/>
              <a:gd name="connsiteY26" fmla="*/ 51691 h 458091"/>
              <a:gd name="connsiteX27" fmla="*/ 210457 w 522581"/>
              <a:gd name="connsiteY27" fmla="*/ 44434 h 458091"/>
              <a:gd name="connsiteX28" fmla="*/ 174171 w 522581"/>
              <a:gd name="connsiteY28" fmla="*/ 15405 h 458091"/>
              <a:gd name="connsiteX29" fmla="*/ 152400 w 522581"/>
              <a:gd name="connsiteY29" fmla="*/ 891 h 458091"/>
              <a:gd name="connsiteX30" fmla="*/ 43543 w 522581"/>
              <a:gd name="connsiteY30" fmla="*/ 15405 h 4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581" h="458091">
                <a:moveTo>
                  <a:pt x="43543" y="15405"/>
                </a:moveTo>
                <a:cubicBezTo>
                  <a:pt x="22981" y="23872"/>
                  <a:pt x="34855" y="40039"/>
                  <a:pt x="29029" y="51691"/>
                </a:cubicBezTo>
                <a:cubicBezTo>
                  <a:pt x="25128" y="59492"/>
                  <a:pt x="18415" y="65661"/>
                  <a:pt x="14514" y="73462"/>
                </a:cubicBezTo>
                <a:cubicBezTo>
                  <a:pt x="9309" y="83871"/>
                  <a:pt x="2325" y="114964"/>
                  <a:pt x="0" y="124262"/>
                </a:cubicBezTo>
                <a:cubicBezTo>
                  <a:pt x="2419" y="167805"/>
                  <a:pt x="1848" y="211618"/>
                  <a:pt x="7257" y="254891"/>
                </a:cubicBezTo>
                <a:cubicBezTo>
                  <a:pt x="9155" y="270072"/>
                  <a:pt x="18060" y="283592"/>
                  <a:pt x="21771" y="298434"/>
                </a:cubicBezTo>
                <a:lnTo>
                  <a:pt x="29029" y="327462"/>
                </a:lnTo>
                <a:cubicBezTo>
                  <a:pt x="31448" y="351653"/>
                  <a:pt x="32848" y="375967"/>
                  <a:pt x="36286" y="400034"/>
                </a:cubicBezTo>
                <a:cubicBezTo>
                  <a:pt x="39616" y="423347"/>
                  <a:pt x="43093" y="438136"/>
                  <a:pt x="65314" y="450834"/>
                </a:cubicBezTo>
                <a:cubicBezTo>
                  <a:pt x="73974" y="455783"/>
                  <a:pt x="84667" y="455672"/>
                  <a:pt x="94343" y="458091"/>
                </a:cubicBezTo>
                <a:cubicBezTo>
                  <a:pt x="123372" y="455672"/>
                  <a:pt x="152865" y="456547"/>
                  <a:pt x="181429" y="450834"/>
                </a:cubicBezTo>
                <a:cubicBezTo>
                  <a:pt x="284990" y="430121"/>
                  <a:pt x="110840" y="443080"/>
                  <a:pt x="224971" y="414548"/>
                </a:cubicBezTo>
                <a:cubicBezTo>
                  <a:pt x="255570" y="406898"/>
                  <a:pt x="287866" y="409710"/>
                  <a:pt x="319314" y="407291"/>
                </a:cubicBezTo>
                <a:cubicBezTo>
                  <a:pt x="326571" y="404872"/>
                  <a:pt x="334399" y="403749"/>
                  <a:pt x="341086" y="400034"/>
                </a:cubicBezTo>
                <a:cubicBezTo>
                  <a:pt x="356335" y="391562"/>
                  <a:pt x="370115" y="380681"/>
                  <a:pt x="384629" y="371005"/>
                </a:cubicBezTo>
                <a:lnTo>
                  <a:pt x="406400" y="356491"/>
                </a:lnTo>
                <a:cubicBezTo>
                  <a:pt x="413657" y="351653"/>
                  <a:pt x="419709" y="344091"/>
                  <a:pt x="428171" y="341976"/>
                </a:cubicBezTo>
                <a:lnTo>
                  <a:pt x="457200" y="334719"/>
                </a:lnTo>
                <a:cubicBezTo>
                  <a:pt x="464457" y="329881"/>
                  <a:pt x="472349" y="325881"/>
                  <a:pt x="478971" y="320205"/>
                </a:cubicBezTo>
                <a:cubicBezTo>
                  <a:pt x="489361" y="311299"/>
                  <a:pt x="508000" y="291176"/>
                  <a:pt x="508000" y="291176"/>
                </a:cubicBezTo>
                <a:cubicBezTo>
                  <a:pt x="512838" y="276662"/>
                  <a:pt x="523532" y="262899"/>
                  <a:pt x="522514" y="247634"/>
                </a:cubicBezTo>
                <a:cubicBezTo>
                  <a:pt x="520095" y="211348"/>
                  <a:pt x="519273" y="174920"/>
                  <a:pt x="515257" y="138776"/>
                </a:cubicBezTo>
                <a:cubicBezTo>
                  <a:pt x="514412" y="131173"/>
                  <a:pt x="512243" y="123370"/>
                  <a:pt x="508000" y="117005"/>
                </a:cubicBezTo>
                <a:cubicBezTo>
                  <a:pt x="487645" y="86473"/>
                  <a:pt x="484107" y="97294"/>
                  <a:pt x="449943" y="87976"/>
                </a:cubicBezTo>
                <a:cubicBezTo>
                  <a:pt x="410695" y="77272"/>
                  <a:pt x="408505" y="70246"/>
                  <a:pt x="370114" y="66205"/>
                </a:cubicBezTo>
                <a:cubicBezTo>
                  <a:pt x="336348" y="62651"/>
                  <a:pt x="302381" y="61367"/>
                  <a:pt x="268514" y="58948"/>
                </a:cubicBezTo>
                <a:cubicBezTo>
                  <a:pt x="261257" y="56529"/>
                  <a:pt x="254164" y="53546"/>
                  <a:pt x="246743" y="51691"/>
                </a:cubicBezTo>
                <a:cubicBezTo>
                  <a:pt x="234776" y="48699"/>
                  <a:pt x="222006" y="48765"/>
                  <a:pt x="210457" y="44434"/>
                </a:cubicBezTo>
                <a:cubicBezTo>
                  <a:pt x="189440" y="36552"/>
                  <a:pt x="189797" y="27905"/>
                  <a:pt x="174171" y="15405"/>
                </a:cubicBezTo>
                <a:cubicBezTo>
                  <a:pt x="167360" y="9957"/>
                  <a:pt x="161062" y="1910"/>
                  <a:pt x="152400" y="891"/>
                </a:cubicBezTo>
                <a:cubicBezTo>
                  <a:pt x="118765" y="-3066"/>
                  <a:pt x="64105" y="6938"/>
                  <a:pt x="43543" y="1540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180">
            <a:hlinkClick r:id="rId15" action="ppaction://hlinksldjump"/>
            <a:extLst>
              <a:ext uri="{FF2B5EF4-FFF2-40B4-BE49-F238E27FC236}">
                <a16:creationId xmlns:a16="http://schemas.microsoft.com/office/drawing/2014/main" id="{12F0ED50-B956-4B56-8436-7305A325F5BE}"/>
              </a:ext>
            </a:extLst>
          </p:cNvPr>
          <p:cNvSpPr/>
          <p:nvPr/>
        </p:nvSpPr>
        <p:spPr>
          <a:xfrm>
            <a:off x="9830088" y="632940"/>
            <a:ext cx="627473" cy="508665"/>
          </a:xfrm>
          <a:custGeom>
            <a:avLst/>
            <a:gdLst>
              <a:gd name="connsiteX0" fmla="*/ 602343 w 627473"/>
              <a:gd name="connsiteY0" fmla="*/ 290286 h 508665"/>
              <a:gd name="connsiteX1" fmla="*/ 566057 w 627473"/>
              <a:gd name="connsiteY1" fmla="*/ 254000 h 508665"/>
              <a:gd name="connsiteX2" fmla="*/ 558800 w 627473"/>
              <a:gd name="connsiteY2" fmla="*/ 232229 h 508665"/>
              <a:gd name="connsiteX3" fmla="*/ 537028 w 627473"/>
              <a:gd name="connsiteY3" fmla="*/ 217714 h 508665"/>
              <a:gd name="connsiteX4" fmla="*/ 493485 w 627473"/>
              <a:gd name="connsiteY4" fmla="*/ 174171 h 508665"/>
              <a:gd name="connsiteX5" fmla="*/ 435428 w 627473"/>
              <a:gd name="connsiteY5" fmla="*/ 101600 h 508665"/>
              <a:gd name="connsiteX6" fmla="*/ 413657 w 627473"/>
              <a:gd name="connsiteY6" fmla="*/ 87086 h 508665"/>
              <a:gd name="connsiteX7" fmla="*/ 370114 w 627473"/>
              <a:gd name="connsiteY7" fmla="*/ 72571 h 508665"/>
              <a:gd name="connsiteX8" fmla="*/ 348343 w 627473"/>
              <a:gd name="connsiteY8" fmla="*/ 58057 h 508665"/>
              <a:gd name="connsiteX9" fmla="*/ 297543 w 627473"/>
              <a:gd name="connsiteY9" fmla="*/ 43543 h 508665"/>
              <a:gd name="connsiteX10" fmla="*/ 254000 w 627473"/>
              <a:gd name="connsiteY10" fmla="*/ 21771 h 508665"/>
              <a:gd name="connsiteX11" fmla="*/ 210457 w 627473"/>
              <a:gd name="connsiteY11" fmla="*/ 0 h 508665"/>
              <a:gd name="connsiteX12" fmla="*/ 174171 w 627473"/>
              <a:gd name="connsiteY12" fmla="*/ 14514 h 508665"/>
              <a:gd name="connsiteX13" fmla="*/ 159657 w 627473"/>
              <a:gd name="connsiteY13" fmla="*/ 43543 h 508665"/>
              <a:gd name="connsiteX14" fmla="*/ 137885 w 627473"/>
              <a:gd name="connsiteY14" fmla="*/ 58057 h 508665"/>
              <a:gd name="connsiteX15" fmla="*/ 108857 w 627473"/>
              <a:gd name="connsiteY15" fmla="*/ 101600 h 508665"/>
              <a:gd name="connsiteX16" fmla="*/ 87085 w 627473"/>
              <a:gd name="connsiteY16" fmla="*/ 181429 h 508665"/>
              <a:gd name="connsiteX17" fmla="*/ 65314 w 627473"/>
              <a:gd name="connsiteY17" fmla="*/ 195943 h 508665"/>
              <a:gd name="connsiteX18" fmla="*/ 36285 w 627473"/>
              <a:gd name="connsiteY18" fmla="*/ 268514 h 508665"/>
              <a:gd name="connsiteX19" fmla="*/ 21771 w 627473"/>
              <a:gd name="connsiteY19" fmla="*/ 312057 h 508665"/>
              <a:gd name="connsiteX20" fmla="*/ 0 w 627473"/>
              <a:gd name="connsiteY20" fmla="*/ 355600 h 508665"/>
              <a:gd name="connsiteX21" fmla="*/ 7257 w 627473"/>
              <a:gd name="connsiteY21" fmla="*/ 391886 h 508665"/>
              <a:gd name="connsiteX22" fmla="*/ 29028 w 627473"/>
              <a:gd name="connsiteY22" fmla="*/ 399143 h 508665"/>
              <a:gd name="connsiteX23" fmla="*/ 72571 w 627473"/>
              <a:gd name="connsiteY23" fmla="*/ 406400 h 508665"/>
              <a:gd name="connsiteX24" fmla="*/ 166914 w 627473"/>
              <a:gd name="connsiteY24" fmla="*/ 428171 h 508665"/>
              <a:gd name="connsiteX25" fmla="*/ 188685 w 627473"/>
              <a:gd name="connsiteY25" fmla="*/ 435429 h 508665"/>
              <a:gd name="connsiteX26" fmla="*/ 203200 w 627473"/>
              <a:gd name="connsiteY26" fmla="*/ 449943 h 508665"/>
              <a:gd name="connsiteX27" fmla="*/ 254000 w 627473"/>
              <a:gd name="connsiteY27" fmla="*/ 464457 h 508665"/>
              <a:gd name="connsiteX28" fmla="*/ 283028 w 627473"/>
              <a:gd name="connsiteY28" fmla="*/ 478971 h 508665"/>
              <a:gd name="connsiteX29" fmla="*/ 493485 w 627473"/>
              <a:gd name="connsiteY29" fmla="*/ 493486 h 508665"/>
              <a:gd name="connsiteX30" fmla="*/ 508000 w 627473"/>
              <a:gd name="connsiteY30" fmla="*/ 508000 h 508665"/>
              <a:gd name="connsiteX31" fmla="*/ 551543 w 627473"/>
              <a:gd name="connsiteY31" fmla="*/ 442686 h 508665"/>
              <a:gd name="connsiteX32" fmla="*/ 566057 w 627473"/>
              <a:gd name="connsiteY32" fmla="*/ 428171 h 508665"/>
              <a:gd name="connsiteX33" fmla="*/ 595085 w 627473"/>
              <a:gd name="connsiteY33" fmla="*/ 413657 h 508665"/>
              <a:gd name="connsiteX34" fmla="*/ 616857 w 627473"/>
              <a:gd name="connsiteY34" fmla="*/ 399143 h 508665"/>
              <a:gd name="connsiteX35" fmla="*/ 624114 w 627473"/>
              <a:gd name="connsiteY35" fmla="*/ 377371 h 508665"/>
              <a:gd name="connsiteX36" fmla="*/ 602343 w 627473"/>
              <a:gd name="connsiteY36" fmla="*/ 290286 h 50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7473" h="508665">
                <a:moveTo>
                  <a:pt x="602343" y="290286"/>
                </a:moveTo>
                <a:cubicBezTo>
                  <a:pt x="592667" y="269724"/>
                  <a:pt x="576320" y="267684"/>
                  <a:pt x="566057" y="254000"/>
                </a:cubicBezTo>
                <a:cubicBezTo>
                  <a:pt x="561467" y="247880"/>
                  <a:pt x="563579" y="238202"/>
                  <a:pt x="558800" y="232229"/>
                </a:cubicBezTo>
                <a:cubicBezTo>
                  <a:pt x="553351" y="225418"/>
                  <a:pt x="543547" y="223509"/>
                  <a:pt x="537028" y="217714"/>
                </a:cubicBezTo>
                <a:cubicBezTo>
                  <a:pt x="521686" y="204077"/>
                  <a:pt x="504871" y="191250"/>
                  <a:pt x="493485" y="174171"/>
                </a:cubicBezTo>
                <a:cubicBezTo>
                  <a:pt x="477957" y="150879"/>
                  <a:pt x="460246" y="118145"/>
                  <a:pt x="435428" y="101600"/>
                </a:cubicBezTo>
                <a:cubicBezTo>
                  <a:pt x="428171" y="96762"/>
                  <a:pt x="421627" y="90628"/>
                  <a:pt x="413657" y="87086"/>
                </a:cubicBezTo>
                <a:cubicBezTo>
                  <a:pt x="399676" y="80872"/>
                  <a:pt x="382844" y="81058"/>
                  <a:pt x="370114" y="72571"/>
                </a:cubicBezTo>
                <a:cubicBezTo>
                  <a:pt x="362857" y="67733"/>
                  <a:pt x="356144" y="61957"/>
                  <a:pt x="348343" y="58057"/>
                </a:cubicBezTo>
                <a:cubicBezTo>
                  <a:pt x="337933" y="52852"/>
                  <a:pt x="306842" y="45868"/>
                  <a:pt x="297543" y="43543"/>
                </a:cubicBezTo>
                <a:cubicBezTo>
                  <a:pt x="235147" y="1947"/>
                  <a:pt x="314092" y="51818"/>
                  <a:pt x="254000" y="21771"/>
                </a:cubicBezTo>
                <a:cubicBezTo>
                  <a:pt x="197735" y="-6362"/>
                  <a:pt x="265171" y="18238"/>
                  <a:pt x="210457" y="0"/>
                </a:cubicBezTo>
                <a:cubicBezTo>
                  <a:pt x="198362" y="4838"/>
                  <a:pt x="184062" y="6036"/>
                  <a:pt x="174171" y="14514"/>
                </a:cubicBezTo>
                <a:cubicBezTo>
                  <a:pt x="165957" y="21555"/>
                  <a:pt x="166583" y="35232"/>
                  <a:pt x="159657" y="43543"/>
                </a:cubicBezTo>
                <a:cubicBezTo>
                  <a:pt x="154073" y="50243"/>
                  <a:pt x="145142" y="53219"/>
                  <a:pt x="137885" y="58057"/>
                </a:cubicBezTo>
                <a:cubicBezTo>
                  <a:pt x="128209" y="72571"/>
                  <a:pt x="111021" y="84291"/>
                  <a:pt x="108857" y="101600"/>
                </a:cubicBezTo>
                <a:cubicBezTo>
                  <a:pt x="104564" y="135946"/>
                  <a:pt x="110609" y="157905"/>
                  <a:pt x="87085" y="181429"/>
                </a:cubicBezTo>
                <a:cubicBezTo>
                  <a:pt x="80918" y="187596"/>
                  <a:pt x="72571" y="191105"/>
                  <a:pt x="65314" y="195943"/>
                </a:cubicBezTo>
                <a:cubicBezTo>
                  <a:pt x="43959" y="238653"/>
                  <a:pt x="54219" y="214711"/>
                  <a:pt x="36285" y="268514"/>
                </a:cubicBezTo>
                <a:cubicBezTo>
                  <a:pt x="36285" y="268515"/>
                  <a:pt x="21772" y="312056"/>
                  <a:pt x="21771" y="312057"/>
                </a:cubicBezTo>
                <a:cubicBezTo>
                  <a:pt x="3014" y="340194"/>
                  <a:pt x="10015" y="325554"/>
                  <a:pt x="0" y="355600"/>
                </a:cubicBezTo>
                <a:cubicBezTo>
                  <a:pt x="2419" y="367695"/>
                  <a:pt x="415" y="381623"/>
                  <a:pt x="7257" y="391886"/>
                </a:cubicBezTo>
                <a:cubicBezTo>
                  <a:pt x="11500" y="398251"/>
                  <a:pt x="21561" y="397484"/>
                  <a:pt x="29028" y="399143"/>
                </a:cubicBezTo>
                <a:cubicBezTo>
                  <a:pt x="43392" y="402335"/>
                  <a:pt x="58094" y="403768"/>
                  <a:pt x="72571" y="406400"/>
                </a:cubicBezTo>
                <a:cubicBezTo>
                  <a:pt x="97898" y="411005"/>
                  <a:pt x="146247" y="421281"/>
                  <a:pt x="166914" y="428171"/>
                </a:cubicBezTo>
                <a:lnTo>
                  <a:pt x="188685" y="435429"/>
                </a:lnTo>
                <a:cubicBezTo>
                  <a:pt x="193523" y="440267"/>
                  <a:pt x="197333" y="446423"/>
                  <a:pt x="203200" y="449943"/>
                </a:cubicBezTo>
                <a:cubicBezTo>
                  <a:pt x="210637" y="454405"/>
                  <a:pt x="248577" y="463101"/>
                  <a:pt x="254000" y="464457"/>
                </a:cubicBezTo>
                <a:cubicBezTo>
                  <a:pt x="263676" y="469295"/>
                  <a:pt x="272264" y="477895"/>
                  <a:pt x="283028" y="478971"/>
                </a:cubicBezTo>
                <a:cubicBezTo>
                  <a:pt x="531136" y="503783"/>
                  <a:pt x="405709" y="464227"/>
                  <a:pt x="493485" y="493486"/>
                </a:cubicBezTo>
                <a:cubicBezTo>
                  <a:pt x="498323" y="498324"/>
                  <a:pt x="502307" y="511795"/>
                  <a:pt x="508000" y="508000"/>
                </a:cubicBezTo>
                <a:cubicBezTo>
                  <a:pt x="529750" y="493500"/>
                  <a:pt x="533409" y="460821"/>
                  <a:pt x="551543" y="442686"/>
                </a:cubicBezTo>
                <a:cubicBezTo>
                  <a:pt x="556381" y="437848"/>
                  <a:pt x="560364" y="431966"/>
                  <a:pt x="566057" y="428171"/>
                </a:cubicBezTo>
                <a:cubicBezTo>
                  <a:pt x="575058" y="422170"/>
                  <a:pt x="585692" y="419024"/>
                  <a:pt x="595085" y="413657"/>
                </a:cubicBezTo>
                <a:cubicBezTo>
                  <a:pt x="602658" y="409330"/>
                  <a:pt x="609600" y="403981"/>
                  <a:pt x="616857" y="399143"/>
                </a:cubicBezTo>
                <a:cubicBezTo>
                  <a:pt x="619276" y="391886"/>
                  <a:pt x="622856" y="384917"/>
                  <a:pt x="624114" y="377371"/>
                </a:cubicBezTo>
                <a:cubicBezTo>
                  <a:pt x="636330" y="304076"/>
                  <a:pt x="612019" y="310848"/>
                  <a:pt x="602343" y="29028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a:hlinkClick r:id="rId3" action="ppaction://hlinksldjump"/>
            <a:extLst>
              <a:ext uri="{FF2B5EF4-FFF2-40B4-BE49-F238E27FC236}">
                <a16:creationId xmlns:a16="http://schemas.microsoft.com/office/drawing/2014/main" id="{B162D241-35CB-4623-952E-E3E395EBDC73}"/>
              </a:ext>
            </a:extLst>
          </p:cNvPr>
          <p:cNvSpPr/>
          <p:nvPr/>
        </p:nvSpPr>
        <p:spPr>
          <a:xfrm>
            <a:off x="11327657" y="563356"/>
            <a:ext cx="547881" cy="536815"/>
          </a:xfrm>
          <a:custGeom>
            <a:avLst/>
            <a:gdLst>
              <a:gd name="connsiteX0" fmla="*/ 626 w 547881"/>
              <a:gd name="connsiteY0" fmla="*/ 318785 h 498894"/>
              <a:gd name="connsiteX1" fmla="*/ 56044 w 547881"/>
              <a:gd name="connsiteY1" fmla="*/ 270294 h 498894"/>
              <a:gd name="connsiteX2" fmla="*/ 69899 w 547881"/>
              <a:gd name="connsiteY2" fmla="*/ 249512 h 498894"/>
              <a:gd name="connsiteX3" fmla="*/ 90681 w 547881"/>
              <a:gd name="connsiteY3" fmla="*/ 228731 h 498894"/>
              <a:gd name="connsiteX4" fmla="*/ 104535 w 547881"/>
              <a:gd name="connsiteY4" fmla="*/ 207949 h 498894"/>
              <a:gd name="connsiteX5" fmla="*/ 125317 w 547881"/>
              <a:gd name="connsiteY5" fmla="*/ 194094 h 498894"/>
              <a:gd name="connsiteX6" fmla="*/ 159953 w 547881"/>
              <a:gd name="connsiteY6" fmla="*/ 159458 h 498894"/>
              <a:gd name="connsiteX7" fmla="*/ 180735 w 547881"/>
              <a:gd name="connsiteY7" fmla="*/ 131749 h 498894"/>
              <a:gd name="connsiteX8" fmla="*/ 222299 w 547881"/>
              <a:gd name="connsiteY8" fmla="*/ 97112 h 498894"/>
              <a:gd name="connsiteX9" fmla="*/ 270790 w 547881"/>
              <a:gd name="connsiteY9" fmla="*/ 55549 h 498894"/>
              <a:gd name="connsiteX10" fmla="*/ 298499 w 547881"/>
              <a:gd name="connsiteY10" fmla="*/ 48621 h 498894"/>
              <a:gd name="connsiteX11" fmla="*/ 340062 w 547881"/>
              <a:gd name="connsiteY11" fmla="*/ 34767 h 498894"/>
              <a:gd name="connsiteX12" fmla="*/ 346990 w 547881"/>
              <a:gd name="connsiteY12" fmla="*/ 13985 h 498894"/>
              <a:gd name="connsiteX13" fmla="*/ 402408 w 547881"/>
              <a:gd name="connsiteY13" fmla="*/ 7058 h 498894"/>
              <a:gd name="connsiteX14" fmla="*/ 409335 w 547881"/>
              <a:gd name="connsiteY14" fmla="*/ 34767 h 498894"/>
              <a:gd name="connsiteX15" fmla="*/ 416262 w 547881"/>
              <a:gd name="connsiteY15" fmla="*/ 69403 h 498894"/>
              <a:gd name="connsiteX16" fmla="*/ 430117 w 547881"/>
              <a:gd name="connsiteY16" fmla="*/ 110967 h 498894"/>
              <a:gd name="connsiteX17" fmla="*/ 437044 w 547881"/>
              <a:gd name="connsiteY17" fmla="*/ 131749 h 498894"/>
              <a:gd name="connsiteX18" fmla="*/ 450899 w 547881"/>
              <a:gd name="connsiteY18" fmla="*/ 173312 h 498894"/>
              <a:gd name="connsiteX19" fmla="*/ 506317 w 547881"/>
              <a:gd name="connsiteY19" fmla="*/ 235658 h 498894"/>
              <a:gd name="connsiteX20" fmla="*/ 547881 w 547881"/>
              <a:gd name="connsiteY20" fmla="*/ 270294 h 498894"/>
              <a:gd name="connsiteX21" fmla="*/ 540953 w 547881"/>
              <a:gd name="connsiteY21" fmla="*/ 339567 h 498894"/>
              <a:gd name="connsiteX22" fmla="*/ 499390 w 547881"/>
              <a:gd name="connsiteY22" fmla="*/ 367276 h 498894"/>
              <a:gd name="connsiteX23" fmla="*/ 457826 w 547881"/>
              <a:gd name="connsiteY23" fmla="*/ 381131 h 498894"/>
              <a:gd name="connsiteX24" fmla="*/ 409335 w 547881"/>
              <a:gd name="connsiteY24" fmla="*/ 415767 h 498894"/>
              <a:gd name="connsiteX25" fmla="*/ 388553 w 547881"/>
              <a:gd name="connsiteY25" fmla="*/ 436549 h 498894"/>
              <a:gd name="connsiteX26" fmla="*/ 360844 w 547881"/>
              <a:gd name="connsiteY26" fmla="*/ 443476 h 498894"/>
              <a:gd name="connsiteX27" fmla="*/ 215371 w 547881"/>
              <a:gd name="connsiteY27" fmla="*/ 450403 h 498894"/>
              <a:gd name="connsiteX28" fmla="*/ 173808 w 547881"/>
              <a:gd name="connsiteY28" fmla="*/ 478112 h 498894"/>
              <a:gd name="connsiteX29" fmla="*/ 132244 w 547881"/>
              <a:gd name="connsiteY29" fmla="*/ 498894 h 498894"/>
              <a:gd name="connsiteX30" fmla="*/ 111462 w 547881"/>
              <a:gd name="connsiteY30" fmla="*/ 491967 h 498894"/>
              <a:gd name="connsiteX31" fmla="*/ 104535 w 547881"/>
              <a:gd name="connsiteY31" fmla="*/ 464258 h 498894"/>
              <a:gd name="connsiteX32" fmla="*/ 97608 w 547881"/>
              <a:gd name="connsiteY32" fmla="*/ 443476 h 498894"/>
              <a:gd name="connsiteX33" fmla="*/ 83753 w 547881"/>
              <a:gd name="connsiteY33" fmla="*/ 394985 h 498894"/>
              <a:gd name="connsiteX34" fmla="*/ 69899 w 547881"/>
              <a:gd name="connsiteY34" fmla="*/ 374203 h 498894"/>
              <a:gd name="connsiteX35" fmla="*/ 62971 w 547881"/>
              <a:gd name="connsiteY35" fmla="*/ 353421 h 498894"/>
              <a:gd name="connsiteX36" fmla="*/ 28335 w 547881"/>
              <a:gd name="connsiteY36" fmla="*/ 311858 h 498894"/>
              <a:gd name="connsiteX37" fmla="*/ 626 w 547881"/>
              <a:gd name="connsiteY37" fmla="*/ 318785 h 49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81" h="498894">
                <a:moveTo>
                  <a:pt x="626" y="318785"/>
                </a:moveTo>
                <a:cubicBezTo>
                  <a:pt x="5244" y="311858"/>
                  <a:pt x="40425" y="289036"/>
                  <a:pt x="56044" y="270294"/>
                </a:cubicBezTo>
                <a:cubicBezTo>
                  <a:pt x="61374" y="263898"/>
                  <a:pt x="64569" y="255908"/>
                  <a:pt x="69899" y="249512"/>
                </a:cubicBezTo>
                <a:cubicBezTo>
                  <a:pt x="76171" y="241986"/>
                  <a:pt x="84409" y="236257"/>
                  <a:pt x="90681" y="228731"/>
                </a:cubicBezTo>
                <a:cubicBezTo>
                  <a:pt x="96011" y="222335"/>
                  <a:pt x="98648" y="213836"/>
                  <a:pt x="104535" y="207949"/>
                </a:cubicBezTo>
                <a:cubicBezTo>
                  <a:pt x="110422" y="202062"/>
                  <a:pt x="118390" y="198712"/>
                  <a:pt x="125317" y="194094"/>
                </a:cubicBezTo>
                <a:cubicBezTo>
                  <a:pt x="162259" y="138679"/>
                  <a:pt x="113774" y="205636"/>
                  <a:pt x="159953" y="159458"/>
                </a:cubicBezTo>
                <a:cubicBezTo>
                  <a:pt x="168117" y="151294"/>
                  <a:pt x="173221" y="140515"/>
                  <a:pt x="180735" y="131749"/>
                </a:cubicBezTo>
                <a:cubicBezTo>
                  <a:pt x="211090" y="96336"/>
                  <a:pt x="190234" y="123833"/>
                  <a:pt x="222299" y="97112"/>
                </a:cubicBezTo>
                <a:cubicBezTo>
                  <a:pt x="243094" y="79783"/>
                  <a:pt x="244850" y="68520"/>
                  <a:pt x="270790" y="55549"/>
                </a:cubicBezTo>
                <a:cubicBezTo>
                  <a:pt x="279305" y="51291"/>
                  <a:pt x="289380" y="51357"/>
                  <a:pt x="298499" y="48621"/>
                </a:cubicBezTo>
                <a:cubicBezTo>
                  <a:pt x="312487" y="44425"/>
                  <a:pt x="340062" y="34767"/>
                  <a:pt x="340062" y="34767"/>
                </a:cubicBezTo>
                <a:cubicBezTo>
                  <a:pt x="342371" y="27840"/>
                  <a:pt x="342428" y="19687"/>
                  <a:pt x="346990" y="13985"/>
                </a:cubicBezTo>
                <a:cubicBezTo>
                  <a:pt x="365266" y="-8860"/>
                  <a:pt x="377005" y="1978"/>
                  <a:pt x="402408" y="7058"/>
                </a:cubicBezTo>
                <a:cubicBezTo>
                  <a:pt x="404717" y="16294"/>
                  <a:pt x="407270" y="25473"/>
                  <a:pt x="409335" y="34767"/>
                </a:cubicBezTo>
                <a:cubicBezTo>
                  <a:pt x="411889" y="46261"/>
                  <a:pt x="413164" y="58044"/>
                  <a:pt x="416262" y="69403"/>
                </a:cubicBezTo>
                <a:cubicBezTo>
                  <a:pt x="420105" y="83493"/>
                  <a:pt x="425499" y="97112"/>
                  <a:pt x="430117" y="110967"/>
                </a:cubicBezTo>
                <a:lnTo>
                  <a:pt x="437044" y="131749"/>
                </a:lnTo>
                <a:cubicBezTo>
                  <a:pt x="437046" y="131754"/>
                  <a:pt x="450895" y="173307"/>
                  <a:pt x="450899" y="173312"/>
                </a:cubicBezTo>
                <a:cubicBezTo>
                  <a:pt x="475621" y="210397"/>
                  <a:pt x="458866" y="188207"/>
                  <a:pt x="506317" y="235658"/>
                </a:cubicBezTo>
                <a:cubicBezTo>
                  <a:pt x="532986" y="262327"/>
                  <a:pt x="518948" y="251006"/>
                  <a:pt x="547881" y="270294"/>
                </a:cubicBezTo>
                <a:cubicBezTo>
                  <a:pt x="545572" y="293385"/>
                  <a:pt x="551331" y="318811"/>
                  <a:pt x="540953" y="339567"/>
                </a:cubicBezTo>
                <a:cubicBezTo>
                  <a:pt x="533506" y="354460"/>
                  <a:pt x="515186" y="362010"/>
                  <a:pt x="499390" y="367276"/>
                </a:cubicBezTo>
                <a:lnTo>
                  <a:pt x="457826" y="381131"/>
                </a:lnTo>
                <a:cubicBezTo>
                  <a:pt x="403788" y="435166"/>
                  <a:pt x="473165" y="370174"/>
                  <a:pt x="409335" y="415767"/>
                </a:cubicBezTo>
                <a:cubicBezTo>
                  <a:pt x="401363" y="421461"/>
                  <a:pt x="397059" y="431688"/>
                  <a:pt x="388553" y="436549"/>
                </a:cubicBezTo>
                <a:cubicBezTo>
                  <a:pt x="380287" y="441273"/>
                  <a:pt x="370334" y="442717"/>
                  <a:pt x="360844" y="443476"/>
                </a:cubicBezTo>
                <a:cubicBezTo>
                  <a:pt x="312453" y="447347"/>
                  <a:pt x="263862" y="448094"/>
                  <a:pt x="215371" y="450403"/>
                </a:cubicBezTo>
                <a:cubicBezTo>
                  <a:pt x="201517" y="459639"/>
                  <a:pt x="189604" y="472846"/>
                  <a:pt x="173808" y="478112"/>
                </a:cubicBezTo>
                <a:cubicBezTo>
                  <a:pt x="145128" y="487673"/>
                  <a:pt x="159102" y="480990"/>
                  <a:pt x="132244" y="498894"/>
                </a:cubicBezTo>
                <a:cubicBezTo>
                  <a:pt x="125317" y="496585"/>
                  <a:pt x="116024" y="497669"/>
                  <a:pt x="111462" y="491967"/>
                </a:cubicBezTo>
                <a:cubicBezTo>
                  <a:pt x="105515" y="484533"/>
                  <a:pt x="107150" y="473412"/>
                  <a:pt x="104535" y="464258"/>
                </a:cubicBezTo>
                <a:cubicBezTo>
                  <a:pt x="102529" y="457237"/>
                  <a:pt x="99614" y="450497"/>
                  <a:pt x="97608" y="443476"/>
                </a:cubicBezTo>
                <a:cubicBezTo>
                  <a:pt x="94647" y="433111"/>
                  <a:pt x="89292" y="406063"/>
                  <a:pt x="83753" y="394985"/>
                </a:cubicBezTo>
                <a:cubicBezTo>
                  <a:pt x="80030" y="387538"/>
                  <a:pt x="73622" y="381650"/>
                  <a:pt x="69899" y="374203"/>
                </a:cubicBezTo>
                <a:cubicBezTo>
                  <a:pt x="66633" y="367672"/>
                  <a:pt x="66237" y="359952"/>
                  <a:pt x="62971" y="353421"/>
                </a:cubicBezTo>
                <a:cubicBezTo>
                  <a:pt x="48118" y="323716"/>
                  <a:pt x="49785" y="339436"/>
                  <a:pt x="28335" y="311858"/>
                </a:cubicBezTo>
                <a:cubicBezTo>
                  <a:pt x="18112" y="298714"/>
                  <a:pt x="-3992" y="325712"/>
                  <a:pt x="626" y="31878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a:hlinkClick r:id="rId16" action="ppaction://hlinksldjump"/>
            <a:extLst>
              <a:ext uri="{FF2B5EF4-FFF2-40B4-BE49-F238E27FC236}">
                <a16:creationId xmlns:a16="http://schemas.microsoft.com/office/drawing/2014/main" id="{2A634D96-6D4B-49DB-B316-F749A6A8105A}"/>
              </a:ext>
            </a:extLst>
          </p:cNvPr>
          <p:cNvSpPr/>
          <p:nvPr/>
        </p:nvSpPr>
        <p:spPr>
          <a:xfrm>
            <a:off x="9922051" y="1566155"/>
            <a:ext cx="519441" cy="457200"/>
          </a:xfrm>
          <a:custGeom>
            <a:avLst/>
            <a:gdLst>
              <a:gd name="connsiteX0" fmla="*/ 415636 w 519441"/>
              <a:gd name="connsiteY0" fmla="*/ 13855 h 457200"/>
              <a:gd name="connsiteX1" fmla="*/ 325582 w 519441"/>
              <a:gd name="connsiteY1" fmla="*/ 0 h 457200"/>
              <a:gd name="connsiteX2" fmla="*/ 193963 w 519441"/>
              <a:gd name="connsiteY2" fmla="*/ 6928 h 457200"/>
              <a:gd name="connsiteX3" fmla="*/ 131618 w 519441"/>
              <a:gd name="connsiteY3" fmla="*/ 55418 h 457200"/>
              <a:gd name="connsiteX4" fmla="*/ 90054 w 519441"/>
              <a:gd name="connsiteY4" fmla="*/ 76200 h 457200"/>
              <a:gd name="connsiteX5" fmla="*/ 41563 w 519441"/>
              <a:gd name="connsiteY5" fmla="*/ 83128 h 457200"/>
              <a:gd name="connsiteX6" fmla="*/ 27709 w 519441"/>
              <a:gd name="connsiteY6" fmla="*/ 103909 h 457200"/>
              <a:gd name="connsiteX7" fmla="*/ 6927 w 519441"/>
              <a:gd name="connsiteY7" fmla="*/ 124691 h 457200"/>
              <a:gd name="connsiteX8" fmla="*/ 0 w 519441"/>
              <a:gd name="connsiteY8" fmla="*/ 145473 h 457200"/>
              <a:gd name="connsiteX9" fmla="*/ 20782 w 519441"/>
              <a:gd name="connsiteY9" fmla="*/ 187037 h 457200"/>
              <a:gd name="connsiteX10" fmla="*/ 34636 w 519441"/>
              <a:gd name="connsiteY10" fmla="*/ 228600 h 457200"/>
              <a:gd name="connsiteX11" fmla="*/ 41563 w 519441"/>
              <a:gd name="connsiteY11" fmla="*/ 249382 h 457200"/>
              <a:gd name="connsiteX12" fmla="*/ 62345 w 519441"/>
              <a:gd name="connsiteY12" fmla="*/ 318655 h 457200"/>
              <a:gd name="connsiteX13" fmla="*/ 76200 w 519441"/>
              <a:gd name="connsiteY13" fmla="*/ 367146 h 457200"/>
              <a:gd name="connsiteX14" fmla="*/ 96982 w 519441"/>
              <a:gd name="connsiteY14" fmla="*/ 387928 h 457200"/>
              <a:gd name="connsiteX15" fmla="*/ 124691 w 519441"/>
              <a:gd name="connsiteY15" fmla="*/ 450273 h 457200"/>
              <a:gd name="connsiteX16" fmla="*/ 145473 w 519441"/>
              <a:gd name="connsiteY16" fmla="*/ 457200 h 457200"/>
              <a:gd name="connsiteX17" fmla="*/ 187036 w 519441"/>
              <a:gd name="connsiteY17" fmla="*/ 436418 h 457200"/>
              <a:gd name="connsiteX18" fmla="*/ 221673 w 519441"/>
              <a:gd name="connsiteY18" fmla="*/ 401782 h 457200"/>
              <a:gd name="connsiteX19" fmla="*/ 311727 w 519441"/>
              <a:gd name="connsiteY19" fmla="*/ 394855 h 457200"/>
              <a:gd name="connsiteX20" fmla="*/ 353291 w 519441"/>
              <a:gd name="connsiteY20" fmla="*/ 367146 h 457200"/>
              <a:gd name="connsiteX21" fmla="*/ 367145 w 519441"/>
              <a:gd name="connsiteY21" fmla="*/ 346364 h 457200"/>
              <a:gd name="connsiteX22" fmla="*/ 387927 w 519441"/>
              <a:gd name="connsiteY22" fmla="*/ 304800 h 457200"/>
              <a:gd name="connsiteX23" fmla="*/ 408709 w 519441"/>
              <a:gd name="connsiteY23" fmla="*/ 284018 h 457200"/>
              <a:gd name="connsiteX24" fmla="*/ 422563 w 519441"/>
              <a:gd name="connsiteY24" fmla="*/ 263237 h 457200"/>
              <a:gd name="connsiteX25" fmla="*/ 443345 w 519441"/>
              <a:gd name="connsiteY25" fmla="*/ 249382 h 457200"/>
              <a:gd name="connsiteX26" fmla="*/ 491836 w 519441"/>
              <a:gd name="connsiteY26" fmla="*/ 180109 h 457200"/>
              <a:gd name="connsiteX27" fmla="*/ 505691 w 519441"/>
              <a:gd name="connsiteY27" fmla="*/ 159328 h 457200"/>
              <a:gd name="connsiteX28" fmla="*/ 505691 w 519441"/>
              <a:gd name="connsiteY28" fmla="*/ 48491 h 457200"/>
              <a:gd name="connsiteX29" fmla="*/ 464127 w 519441"/>
              <a:gd name="connsiteY29" fmla="*/ 34637 h 457200"/>
              <a:gd name="connsiteX30" fmla="*/ 443345 w 519441"/>
              <a:gd name="connsiteY30" fmla="*/ 27709 h 457200"/>
              <a:gd name="connsiteX31" fmla="*/ 415636 w 519441"/>
              <a:gd name="connsiteY31" fmla="*/ 1385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9441" h="457200">
                <a:moveTo>
                  <a:pt x="415636" y="13855"/>
                </a:moveTo>
                <a:cubicBezTo>
                  <a:pt x="403979" y="11912"/>
                  <a:pt x="334489" y="0"/>
                  <a:pt x="325582" y="0"/>
                </a:cubicBezTo>
                <a:cubicBezTo>
                  <a:pt x="281648" y="0"/>
                  <a:pt x="237836" y="4619"/>
                  <a:pt x="193963" y="6928"/>
                </a:cubicBezTo>
                <a:cubicBezTo>
                  <a:pt x="161407" y="39484"/>
                  <a:pt x="181334" y="22274"/>
                  <a:pt x="131618" y="55418"/>
                </a:cubicBezTo>
                <a:cubicBezTo>
                  <a:pt x="114101" y="67096"/>
                  <a:pt x="110542" y="72102"/>
                  <a:pt x="90054" y="76200"/>
                </a:cubicBezTo>
                <a:cubicBezTo>
                  <a:pt x="74043" y="79402"/>
                  <a:pt x="57727" y="80819"/>
                  <a:pt x="41563" y="83128"/>
                </a:cubicBezTo>
                <a:cubicBezTo>
                  <a:pt x="36945" y="90055"/>
                  <a:pt x="33039" y="97513"/>
                  <a:pt x="27709" y="103909"/>
                </a:cubicBezTo>
                <a:cubicBezTo>
                  <a:pt x="21437" y="111435"/>
                  <a:pt x="12361" y="116540"/>
                  <a:pt x="6927" y="124691"/>
                </a:cubicBezTo>
                <a:cubicBezTo>
                  <a:pt x="2877" y="130767"/>
                  <a:pt x="2309" y="138546"/>
                  <a:pt x="0" y="145473"/>
                </a:cubicBezTo>
                <a:cubicBezTo>
                  <a:pt x="25261" y="221260"/>
                  <a:pt x="-15026" y="106469"/>
                  <a:pt x="20782" y="187037"/>
                </a:cubicBezTo>
                <a:cubicBezTo>
                  <a:pt x="26713" y="200382"/>
                  <a:pt x="30018" y="214746"/>
                  <a:pt x="34636" y="228600"/>
                </a:cubicBezTo>
                <a:cubicBezTo>
                  <a:pt x="36945" y="235527"/>
                  <a:pt x="40362" y="242179"/>
                  <a:pt x="41563" y="249382"/>
                </a:cubicBezTo>
                <a:cubicBezTo>
                  <a:pt x="55666" y="333994"/>
                  <a:pt x="38183" y="254223"/>
                  <a:pt x="62345" y="318655"/>
                </a:cubicBezTo>
                <a:cubicBezTo>
                  <a:pt x="64322" y="323928"/>
                  <a:pt x="71418" y="359973"/>
                  <a:pt x="76200" y="367146"/>
                </a:cubicBezTo>
                <a:cubicBezTo>
                  <a:pt x="81634" y="375297"/>
                  <a:pt x="90055" y="381001"/>
                  <a:pt x="96982" y="387928"/>
                </a:cubicBezTo>
                <a:cubicBezTo>
                  <a:pt x="101216" y="400630"/>
                  <a:pt x="109721" y="438297"/>
                  <a:pt x="124691" y="450273"/>
                </a:cubicBezTo>
                <a:cubicBezTo>
                  <a:pt x="130393" y="454834"/>
                  <a:pt x="138546" y="454891"/>
                  <a:pt x="145473" y="457200"/>
                </a:cubicBezTo>
                <a:cubicBezTo>
                  <a:pt x="162376" y="451566"/>
                  <a:pt x="173606" y="449848"/>
                  <a:pt x="187036" y="436418"/>
                </a:cubicBezTo>
                <a:cubicBezTo>
                  <a:pt x="200535" y="422920"/>
                  <a:pt x="198939" y="406045"/>
                  <a:pt x="221673" y="401782"/>
                </a:cubicBezTo>
                <a:cubicBezTo>
                  <a:pt x="251264" y="396234"/>
                  <a:pt x="281709" y="397164"/>
                  <a:pt x="311727" y="394855"/>
                </a:cubicBezTo>
                <a:cubicBezTo>
                  <a:pt x="325582" y="385619"/>
                  <a:pt x="344055" y="381001"/>
                  <a:pt x="353291" y="367146"/>
                </a:cubicBezTo>
                <a:cubicBezTo>
                  <a:pt x="357909" y="360219"/>
                  <a:pt x="363422" y="353811"/>
                  <a:pt x="367145" y="346364"/>
                </a:cubicBezTo>
                <a:cubicBezTo>
                  <a:pt x="382764" y="315126"/>
                  <a:pt x="363115" y="334574"/>
                  <a:pt x="387927" y="304800"/>
                </a:cubicBezTo>
                <a:cubicBezTo>
                  <a:pt x="394199" y="297274"/>
                  <a:pt x="402437" y="291544"/>
                  <a:pt x="408709" y="284018"/>
                </a:cubicBezTo>
                <a:cubicBezTo>
                  <a:pt x="414039" y="277622"/>
                  <a:pt x="416676" y="269124"/>
                  <a:pt x="422563" y="263237"/>
                </a:cubicBezTo>
                <a:cubicBezTo>
                  <a:pt x="428450" y="257350"/>
                  <a:pt x="437458" y="255269"/>
                  <a:pt x="443345" y="249382"/>
                </a:cubicBezTo>
                <a:cubicBezTo>
                  <a:pt x="453605" y="239122"/>
                  <a:pt x="487307" y="186902"/>
                  <a:pt x="491836" y="180109"/>
                </a:cubicBezTo>
                <a:lnTo>
                  <a:pt x="505691" y="159328"/>
                </a:lnTo>
                <a:cubicBezTo>
                  <a:pt x="518305" y="121485"/>
                  <a:pt x="528984" y="98405"/>
                  <a:pt x="505691" y="48491"/>
                </a:cubicBezTo>
                <a:cubicBezTo>
                  <a:pt x="499515" y="35257"/>
                  <a:pt x="477982" y="39255"/>
                  <a:pt x="464127" y="34637"/>
                </a:cubicBezTo>
                <a:cubicBezTo>
                  <a:pt x="457200" y="32328"/>
                  <a:pt x="450602" y="28515"/>
                  <a:pt x="443345" y="27709"/>
                </a:cubicBezTo>
                <a:lnTo>
                  <a:pt x="415636" y="13855"/>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961635AD-1129-46E5-9F30-D431C6F07AC0}"/>
              </a:ext>
            </a:extLst>
          </p:cNvPr>
          <p:cNvSpPr txBox="1"/>
          <p:nvPr/>
        </p:nvSpPr>
        <p:spPr>
          <a:xfrm>
            <a:off x="627455" y="390612"/>
            <a:ext cx="5598820"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4. Relational Graph</a:t>
            </a:r>
            <a:r>
              <a:rPr lang="zh-CN" altLang="en-US" sz="3200" b="1"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：关系图</a:t>
            </a:r>
          </a:p>
        </p:txBody>
      </p:sp>
      <p:pic>
        <p:nvPicPr>
          <p:cNvPr id="58" name="图片 57">
            <a:extLst>
              <a:ext uri="{FF2B5EF4-FFF2-40B4-BE49-F238E27FC236}">
                <a16:creationId xmlns:a16="http://schemas.microsoft.com/office/drawing/2014/main" id="{52978B17-86B6-4839-8230-6C4A811F899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62804" y="480435"/>
            <a:ext cx="342005" cy="407933"/>
          </a:xfrm>
          <a:prstGeom prst="rect">
            <a:avLst/>
          </a:prstGeom>
        </p:spPr>
      </p:pic>
      <p:pic>
        <p:nvPicPr>
          <p:cNvPr id="59" name="图片 58">
            <a:extLst>
              <a:ext uri="{FF2B5EF4-FFF2-40B4-BE49-F238E27FC236}">
                <a16:creationId xmlns:a16="http://schemas.microsoft.com/office/drawing/2014/main" id="{32D62073-CC23-49FB-BB47-9EC3856E417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64573" y="479600"/>
            <a:ext cx="341055" cy="406800"/>
          </a:xfrm>
          <a:prstGeom prst="rect">
            <a:avLst/>
          </a:prstGeom>
        </p:spPr>
      </p:pic>
    </p:spTree>
    <p:extLst>
      <p:ext uri="{BB962C8B-B14F-4D97-AF65-F5344CB8AC3E}">
        <p14:creationId xmlns:p14="http://schemas.microsoft.com/office/powerpoint/2010/main" val="178375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childTnLst>
                                    <p:animScale>
                                      <p:cBhvr>
                                        <p:cTn id="6" dur="1000" fill="hold"/>
                                        <p:tgtEl>
                                          <p:spTgt spid="50"/>
                                        </p:tgtEl>
                                      </p:cBhvr>
                                      <p:by x="75000" y="75000"/>
                                    </p:animScale>
                                  </p:childTnLst>
                                </p:cTn>
                              </p:par>
                              <p:par>
                                <p:cTn id="7" presetID="6" presetClass="emph" presetSubtype="0" repeatCount="indefinite" autoRev="1" fill="hold" grpId="0" nodeType="withEffect">
                                  <p:stCondLst>
                                    <p:cond delay="0"/>
                                  </p:stCondLst>
                                  <p:childTnLst>
                                    <p:animScale>
                                      <p:cBhvr>
                                        <p:cTn id="8" dur="1000" fill="hold"/>
                                        <p:tgtEl>
                                          <p:spTgt spid="51"/>
                                        </p:tgtEl>
                                      </p:cBhvr>
                                      <p:by x="75000" y="75000"/>
                                    </p:animScale>
                                  </p:childTnLst>
                                </p:cTn>
                              </p:par>
                              <p:par>
                                <p:cTn id="9"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0" dur="1000" fill="hold"/>
                                        <p:tgtEl>
                                          <p:spTgt spid="50"/>
                                        </p:tgtEl>
                                        <p:attrNameLst>
                                          <p:attrName>ppt_x</p:attrName>
                                          <p:attrName>ppt_y</p:attrName>
                                        </p:attrNameLst>
                                      </p:cBhvr>
                                    </p:animMotion>
                                  </p:childTnLst>
                                </p:cTn>
                              </p:par>
                              <p:par>
                                <p:cTn id="11" presetID="0" presetClass="path" presetSubtype="0" repeatCount="indefinite" decel="50000" autoRev="1" fill="hold" grpId="1" nodeType="withEffect">
                                  <p:stCondLst>
                                    <p:cond delay="0"/>
                                  </p:stCondLst>
                                  <p:childTnLst>
                                    <p:animMotion origin="layout" path="M 0 0 L 0 0 C 0 -0.00254 0.00013 -0.00509 0.00026 -0.0074 C 0.00026 -0.00787 0.00039 -0.0081 0.00052 -0.00833 C 0.00091 -0.01203 0.00039 -0.00949 0.00078 -0.01157 C 0.00091 -0.01227 0.00091 -0.01296 0.00104 -0.01365 C 0.00104 -0.01412 0.00117 -0.01458 0.00117 -0.01528 C 0.00117 -0.01574 0.00104 -0.0162 0.00104 -0.01666 C 0.00157 -0.0199 0.00091 -0.01551 0.00104 -0.01852 C 0.00104 -0.02106 0.00117 -0.02153 0.00157 -0.02315 C 0.00157 -0.0243 0.0017 -0.02523 0.0017 -0.02639 C 0.0017 -0.02662 0.00157 -0.02685 0.00157 -0.02731 C 0.00157 -0.02801 0.00157 -0.0287 0.0017 -0.0294 C 0.00157 -0.03009 0.00157 -0.03102 0.00157 -0.03194 C 0.00157 -0.03449 0.00157 -0.03449 0.00183 -0.03611 C 0.00196 -0.0375 0.00209 -0.03912 0.00209 -0.04051 C 0.00209 -0.04236 0.00157 -0.04051 0.00209 -0.04213 L 0.00209 -0.04282 " pathEditMode="relative" ptsTypes="AAAAAAAAAAAAAAAAAA">
                                      <p:cBhvr>
                                        <p:cTn id="12" dur="1000" fill="hold"/>
                                        <p:tgtEl>
                                          <p:spTgt spid="51"/>
                                        </p:tgtEl>
                                        <p:attrNameLst>
                                          <p:attrName>ppt_x</p:attrName>
                                          <p:attrName>ppt_y</p:attrName>
                                        </p:attrNameLst>
                                      </p:cBhvr>
                                    </p:animMotion>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300"/>
                                        <p:tgtEl>
                                          <p:spTgt spid="2"/>
                                        </p:tgtEl>
                                      </p:cBhvr>
                                    </p:animEffect>
                                    <p:anim calcmode="lin" valueType="num">
                                      <p:cBhvr>
                                        <p:cTn id="20" dur="300" fill="hold"/>
                                        <p:tgtEl>
                                          <p:spTgt spid="2"/>
                                        </p:tgtEl>
                                        <p:attrNameLst>
                                          <p:attrName>ppt_x</p:attrName>
                                        </p:attrNameLst>
                                      </p:cBhvr>
                                      <p:tavLst>
                                        <p:tav tm="0">
                                          <p:val>
                                            <p:strVal val="#ppt_x"/>
                                          </p:val>
                                        </p:tav>
                                        <p:tav tm="100000">
                                          <p:val>
                                            <p:strVal val="#ppt_x"/>
                                          </p:val>
                                        </p:tav>
                                      </p:tavLst>
                                    </p:anim>
                                    <p:anim calcmode="lin" valueType="num">
                                      <p:cBhvr>
                                        <p:cTn id="21" dur="3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54"/>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 calcmode="lin" valueType="num">
                                      <p:cBhvr>
                                        <p:cTn id="27" dur="200" fill="hold"/>
                                        <p:tgtEl>
                                          <p:spTgt spid="151"/>
                                        </p:tgtEl>
                                        <p:attrNameLst>
                                          <p:attrName>ppt_w</p:attrName>
                                        </p:attrNameLst>
                                      </p:cBhvr>
                                      <p:tavLst>
                                        <p:tav tm="0">
                                          <p:val>
                                            <p:fltVal val="0"/>
                                          </p:val>
                                        </p:tav>
                                        <p:tav tm="100000">
                                          <p:val>
                                            <p:strVal val="#ppt_w"/>
                                          </p:val>
                                        </p:tav>
                                      </p:tavLst>
                                    </p:anim>
                                    <p:anim calcmode="lin" valueType="num">
                                      <p:cBhvr>
                                        <p:cTn id="28" dur="200" fill="hold"/>
                                        <p:tgtEl>
                                          <p:spTgt spid="151"/>
                                        </p:tgtEl>
                                        <p:attrNameLst>
                                          <p:attrName>ppt_h</p:attrName>
                                        </p:attrNameLst>
                                      </p:cBhvr>
                                      <p:tavLst>
                                        <p:tav tm="0">
                                          <p:val>
                                            <p:fltVal val="0"/>
                                          </p:val>
                                        </p:tav>
                                        <p:tav tm="100000">
                                          <p:val>
                                            <p:strVal val="#ppt_h"/>
                                          </p:val>
                                        </p:tav>
                                      </p:tavLst>
                                    </p:anim>
                                    <p:animEffect transition="in" filter="fade">
                                      <p:cBhvr>
                                        <p:cTn id="29" dur="200"/>
                                        <p:tgtEl>
                                          <p:spTgt spid="151"/>
                                        </p:tgtEl>
                                      </p:cBhvr>
                                    </p:animEffect>
                                  </p:childTnLst>
                                </p:cTn>
                              </p:par>
                              <p:par>
                                <p:cTn id="30" presetID="53" presetClass="entr" presetSubtype="16" fill="hold" nodeType="with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200" fill="hold"/>
                                        <p:tgtEl>
                                          <p:spTgt spid="138"/>
                                        </p:tgtEl>
                                        <p:attrNameLst>
                                          <p:attrName>ppt_w</p:attrName>
                                        </p:attrNameLst>
                                      </p:cBhvr>
                                      <p:tavLst>
                                        <p:tav tm="0">
                                          <p:val>
                                            <p:fltVal val="0"/>
                                          </p:val>
                                        </p:tav>
                                        <p:tav tm="100000">
                                          <p:val>
                                            <p:strVal val="#ppt_w"/>
                                          </p:val>
                                        </p:tav>
                                      </p:tavLst>
                                    </p:anim>
                                    <p:anim calcmode="lin" valueType="num">
                                      <p:cBhvr>
                                        <p:cTn id="33" dur="200" fill="hold"/>
                                        <p:tgtEl>
                                          <p:spTgt spid="138"/>
                                        </p:tgtEl>
                                        <p:attrNameLst>
                                          <p:attrName>ppt_h</p:attrName>
                                        </p:attrNameLst>
                                      </p:cBhvr>
                                      <p:tavLst>
                                        <p:tav tm="0">
                                          <p:val>
                                            <p:fltVal val="0"/>
                                          </p:val>
                                        </p:tav>
                                        <p:tav tm="100000">
                                          <p:val>
                                            <p:strVal val="#ppt_h"/>
                                          </p:val>
                                        </p:tav>
                                      </p:tavLst>
                                    </p:anim>
                                    <p:animEffect transition="in" filter="fade">
                                      <p:cBhvr>
                                        <p:cTn id="34" dur="200"/>
                                        <p:tgtEl>
                                          <p:spTgt spid="138"/>
                                        </p:tgtEl>
                                      </p:cBhvr>
                                    </p:animEffect>
                                  </p:childTnLst>
                                </p:cTn>
                              </p:par>
                              <p:par>
                                <p:cTn id="35" presetID="8" presetClass="emph" presetSubtype="0" fill="hold" nodeType="withEffect">
                                  <p:stCondLst>
                                    <p:cond delay="0"/>
                                  </p:stCondLst>
                                  <p:childTnLst>
                                    <p:animRot by="10800000">
                                      <p:cBhvr>
                                        <p:cTn id="36" dur="200" fill="hold"/>
                                        <p:tgtEl>
                                          <p:spTgt spid="138"/>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p:cTn id="39" dur="200" fill="hold"/>
                                        <p:tgtEl>
                                          <p:spTgt spid="137"/>
                                        </p:tgtEl>
                                        <p:attrNameLst>
                                          <p:attrName>ppt_w</p:attrName>
                                        </p:attrNameLst>
                                      </p:cBhvr>
                                      <p:tavLst>
                                        <p:tav tm="0">
                                          <p:val>
                                            <p:fltVal val="0"/>
                                          </p:val>
                                        </p:tav>
                                        <p:tav tm="100000">
                                          <p:val>
                                            <p:strVal val="#ppt_w"/>
                                          </p:val>
                                        </p:tav>
                                      </p:tavLst>
                                    </p:anim>
                                    <p:anim calcmode="lin" valueType="num">
                                      <p:cBhvr>
                                        <p:cTn id="40" dur="200" fill="hold"/>
                                        <p:tgtEl>
                                          <p:spTgt spid="137"/>
                                        </p:tgtEl>
                                        <p:attrNameLst>
                                          <p:attrName>ppt_h</p:attrName>
                                        </p:attrNameLst>
                                      </p:cBhvr>
                                      <p:tavLst>
                                        <p:tav tm="0">
                                          <p:val>
                                            <p:fltVal val="0"/>
                                          </p:val>
                                        </p:tav>
                                        <p:tav tm="100000">
                                          <p:val>
                                            <p:strVal val="#ppt_h"/>
                                          </p:val>
                                        </p:tav>
                                      </p:tavLst>
                                    </p:anim>
                                    <p:animEffect transition="in" filter="fade">
                                      <p:cBhvr>
                                        <p:cTn id="41" dur="200"/>
                                        <p:tgtEl>
                                          <p:spTgt spid="137"/>
                                        </p:tgtEl>
                                      </p:cBhvr>
                                    </p:animEffect>
                                  </p:childTnLst>
                                </p:cTn>
                              </p:par>
                              <p:par>
                                <p:cTn id="42" presetID="8" presetClass="emph" presetSubtype="0" fill="hold" grpId="1" nodeType="withEffect">
                                  <p:stCondLst>
                                    <p:cond delay="0"/>
                                  </p:stCondLst>
                                  <p:childTnLst>
                                    <p:animRot by="10800000">
                                      <p:cBhvr>
                                        <p:cTn id="43" dur="200" fill="hold"/>
                                        <p:tgtEl>
                                          <p:spTgt spid="137"/>
                                        </p:tgtEl>
                                        <p:attrNameLst>
                                          <p:attrName>r</p:attrName>
                                        </p:attrNameLst>
                                      </p:cBhvr>
                                    </p:animRot>
                                  </p:childTnLst>
                                </p:cTn>
                              </p:par>
                              <p:par>
                                <p:cTn id="44" presetID="53" presetClass="exit" presetSubtype="32" fill="hold" nodeType="withEffect">
                                  <p:stCondLst>
                                    <p:cond delay="0"/>
                                  </p:stCondLst>
                                  <p:childTnLst>
                                    <p:anim calcmode="lin" valueType="num">
                                      <p:cBhvr>
                                        <p:cTn id="45" dur="200"/>
                                        <p:tgtEl>
                                          <p:spTgt spid="154"/>
                                        </p:tgtEl>
                                        <p:attrNameLst>
                                          <p:attrName>ppt_w</p:attrName>
                                        </p:attrNameLst>
                                      </p:cBhvr>
                                      <p:tavLst>
                                        <p:tav tm="0">
                                          <p:val>
                                            <p:strVal val="ppt_w"/>
                                          </p:val>
                                        </p:tav>
                                        <p:tav tm="100000">
                                          <p:val>
                                            <p:fltVal val="0"/>
                                          </p:val>
                                        </p:tav>
                                      </p:tavLst>
                                    </p:anim>
                                    <p:anim calcmode="lin" valueType="num">
                                      <p:cBhvr>
                                        <p:cTn id="46" dur="200"/>
                                        <p:tgtEl>
                                          <p:spTgt spid="154"/>
                                        </p:tgtEl>
                                        <p:attrNameLst>
                                          <p:attrName>ppt_h</p:attrName>
                                        </p:attrNameLst>
                                      </p:cBhvr>
                                      <p:tavLst>
                                        <p:tav tm="0">
                                          <p:val>
                                            <p:strVal val="ppt_h"/>
                                          </p:val>
                                        </p:tav>
                                        <p:tav tm="100000">
                                          <p:val>
                                            <p:fltVal val="0"/>
                                          </p:val>
                                        </p:tav>
                                      </p:tavLst>
                                    </p:anim>
                                    <p:animEffect transition="out" filter="fade">
                                      <p:cBhvr>
                                        <p:cTn id="47" dur="200"/>
                                        <p:tgtEl>
                                          <p:spTgt spid="154"/>
                                        </p:tgtEl>
                                      </p:cBhvr>
                                    </p:animEffect>
                                    <p:set>
                                      <p:cBhvr>
                                        <p:cTn id="48" dur="1" fill="hold">
                                          <p:stCondLst>
                                            <p:cond delay="199"/>
                                          </p:stCondLst>
                                        </p:cTn>
                                        <p:tgtEl>
                                          <p:spTgt spid="154"/>
                                        </p:tgtEl>
                                        <p:attrNameLst>
                                          <p:attrName>style.visibility</p:attrName>
                                        </p:attrNameLst>
                                      </p:cBhvr>
                                      <p:to>
                                        <p:strVal val="hidden"/>
                                      </p:to>
                                    </p:set>
                                  </p:childTnLst>
                                </p:cTn>
                              </p:par>
                            </p:childTnLst>
                          </p:cTn>
                        </p:par>
                        <p:par>
                          <p:cTn id="49" fill="hold">
                            <p:stCondLst>
                              <p:cond delay="200"/>
                            </p:stCondLst>
                            <p:childTnLst>
                              <p:par>
                                <p:cTn id="50" presetID="1" presetClass="exit" presetSubtype="0" fill="hold" nodeType="afterEffect">
                                  <p:stCondLst>
                                    <p:cond delay="0"/>
                                  </p:stCondLst>
                                  <p:childTnLst>
                                    <p:set>
                                      <p:cBhvr>
                                        <p:cTn id="51" dur="1" fill="hold">
                                          <p:stCondLst>
                                            <p:cond delay="0"/>
                                          </p:stCondLst>
                                        </p:cTn>
                                        <p:tgtEl>
                                          <p:spTgt spid="138"/>
                                        </p:tgtEl>
                                        <p:attrNameLst>
                                          <p:attrName>style.visibility</p:attrName>
                                        </p:attrNameLst>
                                      </p:cBhvr>
                                      <p:to>
                                        <p:strVal val="hidden"/>
                                      </p:to>
                                    </p:set>
                                  </p:childTnLst>
                                </p:cTn>
                              </p:par>
                            </p:childTnLst>
                          </p:cTn>
                        </p:par>
                        <p:par>
                          <p:cTn id="52" fill="hold">
                            <p:stCondLst>
                              <p:cond delay="200"/>
                            </p:stCondLst>
                            <p:childTnLst>
                              <p:par>
                                <p:cTn id="53" presetID="1" presetClass="entr" presetSubtype="0" fill="hold" nodeType="after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3"/>
                                        </p:tgtEl>
                                        <p:attrNameLst>
                                          <p:attrName>style.visibility</p:attrName>
                                        </p:attrNameLst>
                                      </p:cBhvr>
                                      <p:to>
                                        <p:strVal val="visible"/>
                                      </p:to>
                                    </p:set>
                                  </p:childTnLst>
                                </p:cTn>
                              </p:par>
                            </p:childTnLst>
                          </p:cTn>
                        </p:par>
                      </p:childTnLst>
                    </p:cTn>
                  </p:par>
                </p:childTnLst>
              </p:cTn>
              <p:nextCondLst>
                <p:cond evt="onClick" delay="0">
                  <p:tgtEl>
                    <p:spTgt spid="154"/>
                  </p:tgtEl>
                </p:cond>
              </p:nextCondLst>
            </p:seq>
            <p:seq concurrent="1" nextAc="seek">
              <p:cTn id="79" restart="whenNotActive" fill="hold" evtFilter="cancelBubble" nodeType="interactiveSeq">
                <p:stCondLst>
                  <p:cond evt="onClick" delay="0">
                    <p:tgtEl>
                      <p:spTgt spid="151"/>
                    </p:tgtEl>
                  </p:cond>
                </p:stCondLst>
                <p:endSync evt="end" delay="0">
                  <p:rtn val="all"/>
                </p:endSync>
                <p:childTnLst>
                  <p:par>
                    <p:cTn id="80" fill="hold">
                      <p:stCondLst>
                        <p:cond delay="0"/>
                      </p:stCondLst>
                      <p:childTnLst>
                        <p:par>
                          <p:cTn id="81" fill="hold">
                            <p:stCondLst>
                              <p:cond delay="0"/>
                            </p:stCondLst>
                            <p:childTnLst>
                              <p:par>
                                <p:cTn id="82" presetID="53" presetClass="exit" presetSubtype="32" fill="hold" nodeType="withEffect">
                                  <p:stCondLst>
                                    <p:cond delay="0"/>
                                  </p:stCondLst>
                                  <p:childTnLst>
                                    <p:anim calcmode="lin" valueType="num">
                                      <p:cBhvr>
                                        <p:cTn id="83" dur="200"/>
                                        <p:tgtEl>
                                          <p:spTgt spid="138"/>
                                        </p:tgtEl>
                                        <p:attrNameLst>
                                          <p:attrName>ppt_w</p:attrName>
                                        </p:attrNameLst>
                                      </p:cBhvr>
                                      <p:tavLst>
                                        <p:tav tm="0">
                                          <p:val>
                                            <p:strVal val="ppt_w"/>
                                          </p:val>
                                        </p:tav>
                                        <p:tav tm="100000">
                                          <p:val>
                                            <p:fltVal val="0"/>
                                          </p:val>
                                        </p:tav>
                                      </p:tavLst>
                                    </p:anim>
                                    <p:anim calcmode="lin" valueType="num">
                                      <p:cBhvr>
                                        <p:cTn id="84" dur="200"/>
                                        <p:tgtEl>
                                          <p:spTgt spid="138"/>
                                        </p:tgtEl>
                                        <p:attrNameLst>
                                          <p:attrName>ppt_h</p:attrName>
                                        </p:attrNameLst>
                                      </p:cBhvr>
                                      <p:tavLst>
                                        <p:tav tm="0">
                                          <p:val>
                                            <p:strVal val="ppt_h"/>
                                          </p:val>
                                        </p:tav>
                                        <p:tav tm="100000">
                                          <p:val>
                                            <p:fltVal val="0"/>
                                          </p:val>
                                        </p:tav>
                                      </p:tavLst>
                                    </p:anim>
                                    <p:animEffect transition="out" filter="fade">
                                      <p:cBhvr>
                                        <p:cTn id="85" dur="200"/>
                                        <p:tgtEl>
                                          <p:spTgt spid="138"/>
                                        </p:tgtEl>
                                      </p:cBhvr>
                                    </p:animEffect>
                                    <p:set>
                                      <p:cBhvr>
                                        <p:cTn id="86" dur="1" fill="hold">
                                          <p:stCondLst>
                                            <p:cond delay="199"/>
                                          </p:stCondLst>
                                        </p:cTn>
                                        <p:tgtEl>
                                          <p:spTgt spid="138"/>
                                        </p:tgtEl>
                                        <p:attrNameLst>
                                          <p:attrName>style.visibility</p:attrName>
                                        </p:attrNameLst>
                                      </p:cBhvr>
                                      <p:to>
                                        <p:strVal val="hidden"/>
                                      </p:to>
                                    </p:set>
                                  </p:childTnLst>
                                </p:cTn>
                              </p:par>
                              <p:par>
                                <p:cTn id="87" presetID="8" presetClass="emph" presetSubtype="0" fill="hold" nodeType="withEffect">
                                  <p:stCondLst>
                                    <p:cond delay="0"/>
                                  </p:stCondLst>
                                  <p:childTnLst>
                                    <p:animRot by="10800000">
                                      <p:cBhvr>
                                        <p:cTn id="88" dur="200" fill="hold"/>
                                        <p:tgtEl>
                                          <p:spTgt spid="138"/>
                                        </p:tgtEl>
                                        <p:attrNameLst>
                                          <p:attrName>r</p:attrName>
                                        </p:attrNameLst>
                                      </p:cBhvr>
                                    </p:animRot>
                                  </p:childTnLst>
                                </p:cTn>
                              </p:par>
                              <p:par>
                                <p:cTn id="89" presetID="53" presetClass="exit" presetSubtype="32" fill="hold" grpId="2" nodeType="withEffect">
                                  <p:stCondLst>
                                    <p:cond delay="0"/>
                                  </p:stCondLst>
                                  <p:childTnLst>
                                    <p:anim calcmode="lin" valueType="num">
                                      <p:cBhvr>
                                        <p:cTn id="90" dur="200"/>
                                        <p:tgtEl>
                                          <p:spTgt spid="137"/>
                                        </p:tgtEl>
                                        <p:attrNameLst>
                                          <p:attrName>ppt_w</p:attrName>
                                        </p:attrNameLst>
                                      </p:cBhvr>
                                      <p:tavLst>
                                        <p:tav tm="0">
                                          <p:val>
                                            <p:strVal val="ppt_w"/>
                                          </p:val>
                                        </p:tav>
                                        <p:tav tm="100000">
                                          <p:val>
                                            <p:fltVal val="0"/>
                                          </p:val>
                                        </p:tav>
                                      </p:tavLst>
                                    </p:anim>
                                    <p:anim calcmode="lin" valueType="num">
                                      <p:cBhvr>
                                        <p:cTn id="91" dur="200"/>
                                        <p:tgtEl>
                                          <p:spTgt spid="137"/>
                                        </p:tgtEl>
                                        <p:attrNameLst>
                                          <p:attrName>ppt_h</p:attrName>
                                        </p:attrNameLst>
                                      </p:cBhvr>
                                      <p:tavLst>
                                        <p:tav tm="0">
                                          <p:val>
                                            <p:strVal val="ppt_h"/>
                                          </p:val>
                                        </p:tav>
                                        <p:tav tm="100000">
                                          <p:val>
                                            <p:fltVal val="0"/>
                                          </p:val>
                                        </p:tav>
                                      </p:tavLst>
                                    </p:anim>
                                    <p:animEffect transition="out" filter="fade">
                                      <p:cBhvr>
                                        <p:cTn id="92" dur="200"/>
                                        <p:tgtEl>
                                          <p:spTgt spid="137"/>
                                        </p:tgtEl>
                                      </p:cBhvr>
                                    </p:animEffect>
                                    <p:set>
                                      <p:cBhvr>
                                        <p:cTn id="93" dur="1" fill="hold">
                                          <p:stCondLst>
                                            <p:cond delay="199"/>
                                          </p:stCondLst>
                                        </p:cTn>
                                        <p:tgtEl>
                                          <p:spTgt spid="137"/>
                                        </p:tgtEl>
                                        <p:attrNameLst>
                                          <p:attrName>style.visibility</p:attrName>
                                        </p:attrNameLst>
                                      </p:cBhvr>
                                      <p:to>
                                        <p:strVal val="hidden"/>
                                      </p:to>
                                    </p:set>
                                  </p:childTnLst>
                                </p:cTn>
                              </p:par>
                              <p:par>
                                <p:cTn id="94" presetID="8" presetClass="emph" presetSubtype="0" fill="hold" grpId="3" nodeType="withEffect">
                                  <p:stCondLst>
                                    <p:cond delay="0"/>
                                  </p:stCondLst>
                                  <p:childTnLst>
                                    <p:animRot by="10800000">
                                      <p:cBhvr>
                                        <p:cTn id="95" dur="200" fill="hold"/>
                                        <p:tgtEl>
                                          <p:spTgt spid="137"/>
                                        </p:tgtEl>
                                        <p:attrNameLst>
                                          <p:attrName>r</p:attrName>
                                        </p:attrNameLst>
                                      </p:cBhvr>
                                    </p:animRot>
                                  </p:childTnLst>
                                </p:cTn>
                              </p:par>
                              <p:par>
                                <p:cTn id="96" presetID="1" presetClass="exit" presetSubtype="0" fill="hold" nodeType="withEffect">
                                  <p:stCondLst>
                                    <p:cond delay="0"/>
                                  </p:stCondLst>
                                  <p:childTnLst>
                                    <p:set>
                                      <p:cBhvr>
                                        <p:cTn id="97" dur="1" fill="hold">
                                          <p:stCondLst>
                                            <p:cond delay="0"/>
                                          </p:stCondLst>
                                        </p:cTn>
                                        <p:tgtEl>
                                          <p:spTgt spid="15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72"/>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7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5"/>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7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7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17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8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8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183"/>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200"/>
                                        <p:tgtEl>
                                          <p:spTgt spid="151"/>
                                        </p:tgtEl>
                                        <p:attrNameLst>
                                          <p:attrName>ppt_w</p:attrName>
                                        </p:attrNameLst>
                                      </p:cBhvr>
                                      <p:tavLst>
                                        <p:tav tm="0">
                                          <p:val>
                                            <p:strVal val="ppt_w"/>
                                          </p:val>
                                        </p:tav>
                                        <p:tav tm="100000">
                                          <p:val>
                                            <p:fltVal val="0"/>
                                          </p:val>
                                        </p:tav>
                                      </p:tavLst>
                                    </p:anim>
                                    <p:anim calcmode="lin" valueType="num">
                                      <p:cBhvr>
                                        <p:cTn id="124" dur="200"/>
                                        <p:tgtEl>
                                          <p:spTgt spid="151"/>
                                        </p:tgtEl>
                                        <p:attrNameLst>
                                          <p:attrName>ppt_h</p:attrName>
                                        </p:attrNameLst>
                                      </p:cBhvr>
                                      <p:tavLst>
                                        <p:tav tm="0">
                                          <p:val>
                                            <p:strVal val="ppt_h"/>
                                          </p:val>
                                        </p:tav>
                                        <p:tav tm="100000">
                                          <p:val>
                                            <p:fltVal val="0"/>
                                          </p:val>
                                        </p:tav>
                                      </p:tavLst>
                                    </p:anim>
                                    <p:animEffect transition="out" filter="fade">
                                      <p:cBhvr>
                                        <p:cTn id="125" dur="200"/>
                                        <p:tgtEl>
                                          <p:spTgt spid="151"/>
                                        </p:tgtEl>
                                      </p:cBhvr>
                                    </p:animEffect>
                                    <p:set>
                                      <p:cBhvr>
                                        <p:cTn id="126" dur="1" fill="hold">
                                          <p:stCondLst>
                                            <p:cond delay="199"/>
                                          </p:stCondLst>
                                        </p:cTn>
                                        <p:tgtEl>
                                          <p:spTgt spid="151"/>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154"/>
                                        </p:tgtEl>
                                        <p:attrNameLst>
                                          <p:attrName>style.visibility</p:attrName>
                                        </p:attrNameLst>
                                      </p:cBhvr>
                                      <p:to>
                                        <p:strVal val="visible"/>
                                      </p:to>
                                    </p:set>
                                    <p:anim calcmode="lin" valueType="num">
                                      <p:cBhvr>
                                        <p:cTn id="129" dur="200" fill="hold"/>
                                        <p:tgtEl>
                                          <p:spTgt spid="154"/>
                                        </p:tgtEl>
                                        <p:attrNameLst>
                                          <p:attrName>ppt_w</p:attrName>
                                        </p:attrNameLst>
                                      </p:cBhvr>
                                      <p:tavLst>
                                        <p:tav tm="0">
                                          <p:val>
                                            <p:fltVal val="0"/>
                                          </p:val>
                                        </p:tav>
                                        <p:tav tm="100000">
                                          <p:val>
                                            <p:strVal val="#ppt_w"/>
                                          </p:val>
                                        </p:tav>
                                      </p:tavLst>
                                    </p:anim>
                                    <p:anim calcmode="lin" valueType="num">
                                      <p:cBhvr>
                                        <p:cTn id="130" dur="200" fill="hold"/>
                                        <p:tgtEl>
                                          <p:spTgt spid="154"/>
                                        </p:tgtEl>
                                        <p:attrNameLst>
                                          <p:attrName>ppt_h</p:attrName>
                                        </p:attrNameLst>
                                      </p:cBhvr>
                                      <p:tavLst>
                                        <p:tav tm="0">
                                          <p:val>
                                            <p:fltVal val="0"/>
                                          </p:val>
                                        </p:tav>
                                        <p:tav tm="100000">
                                          <p:val>
                                            <p:strVal val="#ppt_h"/>
                                          </p:val>
                                        </p:tav>
                                      </p:tavLst>
                                    </p:anim>
                                    <p:animEffect transition="in" filter="fade">
                                      <p:cBhvr>
                                        <p:cTn id="131" dur="200"/>
                                        <p:tgtEl>
                                          <p:spTgt spid="154"/>
                                        </p:tgtEl>
                                      </p:cBhvr>
                                    </p:animEffect>
                                  </p:childTnLst>
                                </p:cTn>
                              </p:par>
                            </p:childTnLst>
                          </p:cTn>
                        </p:par>
                      </p:childTnLst>
                    </p:cTn>
                  </p:par>
                </p:childTnLst>
              </p:cTn>
              <p:nextCondLst>
                <p:cond evt="onClick" delay="0">
                  <p:tgtEl>
                    <p:spTgt spid="151"/>
                  </p:tgtEl>
                </p:cond>
              </p:nextCondLst>
            </p:seq>
            <p:seq concurrent="1" nextAc="seek">
              <p:cTn id="132" restart="whenNotActive" fill="hold" evtFilter="cancelBubble" nodeType="interactiveSeq">
                <p:stCondLst>
                  <p:cond evt="onClick" delay="0">
                    <p:tgtEl>
                      <p:spTgt spid="58"/>
                    </p:tgtEl>
                  </p:cond>
                </p:stCondLst>
                <p:endSync evt="end" delay="0">
                  <p:rtn val="all"/>
                </p:endSync>
                <p:childTnLst>
                  <p:par>
                    <p:cTn id="133" fill="hold">
                      <p:stCondLst>
                        <p:cond delay="0"/>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57"/>
                                        </p:tgtEl>
                                        <p:attrNameLst>
                                          <p:attrName>style.visibility</p:attrName>
                                        </p:attrNameLst>
                                      </p:cBhvr>
                                      <p:to>
                                        <p:strVal val="visible"/>
                                      </p:to>
                                    </p:set>
                                    <p:anim calcmode="lin" valueType="num">
                                      <p:cBhvr>
                                        <p:cTn id="137" dur="200" fill="hold"/>
                                        <p:tgtEl>
                                          <p:spTgt spid="57"/>
                                        </p:tgtEl>
                                        <p:attrNameLst>
                                          <p:attrName>ppt_w</p:attrName>
                                        </p:attrNameLst>
                                      </p:cBhvr>
                                      <p:tavLst>
                                        <p:tav tm="0">
                                          <p:val>
                                            <p:fltVal val="0"/>
                                          </p:val>
                                        </p:tav>
                                        <p:tav tm="100000">
                                          <p:val>
                                            <p:strVal val="#ppt_w"/>
                                          </p:val>
                                        </p:tav>
                                      </p:tavLst>
                                    </p:anim>
                                    <p:anim calcmode="lin" valueType="num">
                                      <p:cBhvr>
                                        <p:cTn id="138" dur="200" fill="hold"/>
                                        <p:tgtEl>
                                          <p:spTgt spid="57"/>
                                        </p:tgtEl>
                                        <p:attrNameLst>
                                          <p:attrName>ppt_h</p:attrName>
                                        </p:attrNameLst>
                                      </p:cBhvr>
                                      <p:tavLst>
                                        <p:tav tm="0">
                                          <p:val>
                                            <p:fltVal val="0"/>
                                          </p:val>
                                        </p:tav>
                                        <p:tav tm="100000">
                                          <p:val>
                                            <p:strVal val="#ppt_h"/>
                                          </p:val>
                                        </p:tav>
                                      </p:tavLst>
                                    </p:anim>
                                    <p:animEffect transition="in" filter="fade">
                                      <p:cBhvr>
                                        <p:cTn id="139" dur="200"/>
                                        <p:tgtEl>
                                          <p:spTgt spid="57"/>
                                        </p:tgtEl>
                                      </p:cBhvr>
                                    </p:animEffect>
                                  </p:childTnLst>
                                </p:cTn>
                              </p:par>
                              <p:par>
                                <p:cTn id="140" presetID="1" presetClass="exit" presetSubtype="0" fill="hold" nodeType="withEffect">
                                  <p:stCondLst>
                                    <p:cond delay="0"/>
                                  </p:stCondLst>
                                  <p:childTnLst>
                                    <p:set>
                                      <p:cBhvr>
                                        <p:cTn id="141" dur="1" fill="hold">
                                          <p:stCondLst>
                                            <p:cond delay="0"/>
                                          </p:stCondLst>
                                        </p:cTn>
                                        <p:tgtEl>
                                          <p:spTgt spid="58"/>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59"/>
                                        </p:tgtEl>
                                        <p:attrNameLst>
                                          <p:attrName>style.visibility</p:attrName>
                                        </p:attrNameLst>
                                      </p:cBhvr>
                                      <p:to>
                                        <p:strVal val="visible"/>
                                      </p:to>
                                    </p:set>
                                  </p:childTnLst>
                                </p:cTn>
                              </p:par>
                            </p:childTnLst>
                          </p:cTn>
                        </p:par>
                      </p:childTnLst>
                    </p:cTn>
                  </p:par>
                </p:childTnLst>
              </p:cTn>
              <p:nextCondLst>
                <p:cond evt="onClick" delay="0">
                  <p:tgtEl>
                    <p:spTgt spid="58"/>
                  </p:tgtEl>
                </p:cond>
              </p:nextCondLst>
            </p:seq>
            <p:seq concurrent="1" nextAc="seek">
              <p:cTn id="144" restart="whenNotActive" fill="hold" evtFilter="cancelBubble" nodeType="interactiveSeq">
                <p:stCondLst>
                  <p:cond evt="onClick" delay="0">
                    <p:tgtEl>
                      <p:spTgt spid="59"/>
                    </p:tgtEl>
                  </p:cond>
                </p:stCondLst>
                <p:endSync evt="end" delay="0">
                  <p:rtn val="all"/>
                </p:endSync>
                <p:childTnLst>
                  <p:par>
                    <p:cTn id="145" fill="hold">
                      <p:stCondLst>
                        <p:cond delay="0"/>
                      </p:stCondLst>
                      <p:childTnLst>
                        <p:par>
                          <p:cTn id="146" fill="hold">
                            <p:stCondLst>
                              <p:cond delay="0"/>
                            </p:stCondLst>
                            <p:childTnLst>
                              <p:par>
                                <p:cTn id="147" presetID="53" presetClass="exit" presetSubtype="32" fill="hold" nodeType="clickEffect">
                                  <p:stCondLst>
                                    <p:cond delay="0"/>
                                  </p:stCondLst>
                                  <p:childTnLst>
                                    <p:anim calcmode="lin" valueType="num">
                                      <p:cBhvr>
                                        <p:cTn id="148" dur="200"/>
                                        <p:tgtEl>
                                          <p:spTgt spid="57"/>
                                        </p:tgtEl>
                                        <p:attrNameLst>
                                          <p:attrName>ppt_w</p:attrName>
                                        </p:attrNameLst>
                                      </p:cBhvr>
                                      <p:tavLst>
                                        <p:tav tm="0">
                                          <p:val>
                                            <p:strVal val="ppt_w"/>
                                          </p:val>
                                        </p:tav>
                                        <p:tav tm="100000">
                                          <p:val>
                                            <p:fltVal val="0"/>
                                          </p:val>
                                        </p:tav>
                                      </p:tavLst>
                                    </p:anim>
                                    <p:anim calcmode="lin" valueType="num">
                                      <p:cBhvr>
                                        <p:cTn id="149" dur="200"/>
                                        <p:tgtEl>
                                          <p:spTgt spid="57"/>
                                        </p:tgtEl>
                                        <p:attrNameLst>
                                          <p:attrName>ppt_h</p:attrName>
                                        </p:attrNameLst>
                                      </p:cBhvr>
                                      <p:tavLst>
                                        <p:tav tm="0">
                                          <p:val>
                                            <p:strVal val="ppt_h"/>
                                          </p:val>
                                        </p:tav>
                                        <p:tav tm="100000">
                                          <p:val>
                                            <p:fltVal val="0"/>
                                          </p:val>
                                        </p:tav>
                                      </p:tavLst>
                                    </p:anim>
                                    <p:animEffect transition="out" filter="fade">
                                      <p:cBhvr>
                                        <p:cTn id="150" dur="200"/>
                                        <p:tgtEl>
                                          <p:spTgt spid="57"/>
                                        </p:tgtEl>
                                      </p:cBhvr>
                                    </p:animEffect>
                                    <p:set>
                                      <p:cBhvr>
                                        <p:cTn id="151" dur="1" fill="hold">
                                          <p:stCondLst>
                                            <p:cond delay="199"/>
                                          </p:stCondLst>
                                        </p:cTn>
                                        <p:tgtEl>
                                          <p:spTgt spid="57"/>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59"/>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58"/>
                                        </p:tgtEl>
                                        <p:attrNameLst>
                                          <p:attrName>style.visibility</p:attrName>
                                        </p:attrNameLst>
                                      </p:cBhvr>
                                      <p:to>
                                        <p:strVal val="visible"/>
                                      </p:to>
                                    </p:set>
                                  </p:childTnLst>
                                </p:cTn>
                              </p:par>
                            </p:childTnLst>
                          </p:cTn>
                        </p:par>
                      </p:childTnLst>
                    </p:cTn>
                  </p:par>
                </p:childTnLst>
              </p:cTn>
              <p:nextCondLst>
                <p:cond evt="onClick" delay="0">
                  <p:tgtEl>
                    <p:spTgt spid="59"/>
                  </p:tgtEl>
                </p:cond>
              </p:nextCondLst>
            </p:seq>
          </p:childTnLst>
        </p:cTn>
      </p:par>
    </p:tnLst>
    <p:bldLst>
      <p:bldP spid="2" grpId="0"/>
      <p:bldP spid="50" grpId="0" animBg="1"/>
      <p:bldP spid="50" grpId="1" animBg="1"/>
      <p:bldP spid="51" grpId="0" animBg="1"/>
      <p:bldP spid="51" grpId="1" animBg="1"/>
      <p:bldP spid="137" grpId="0" animBg="1"/>
      <p:bldP spid="137" grpId="1" animBg="1"/>
      <p:bldP spid="137" grpId="2" animBg="1"/>
      <p:bldP spid="137" grpId="3"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1217</TotalTime>
  <Words>1284</Words>
  <Application>Microsoft Office PowerPoint</Application>
  <PresentationFormat>宽屏</PresentationFormat>
  <Paragraphs>176</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等线</vt:lpstr>
      <vt:lpstr>等线 Light</vt:lpstr>
      <vt:lpstr>微软雅黑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 happy</dc:creator>
  <cp:lastModifiedBy>so happy</cp:lastModifiedBy>
  <cp:revision>84</cp:revision>
  <dcterms:created xsi:type="dcterms:W3CDTF">2019-12-02T06:08:54Z</dcterms:created>
  <dcterms:modified xsi:type="dcterms:W3CDTF">2019-12-16T06:27:14Z</dcterms:modified>
</cp:coreProperties>
</file>